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Montserrat"/>
      <p:regular r:id="rId22"/>
      <p:bold r:id="rId23"/>
      <p:italic r:id="rId24"/>
      <p:boldItalic r:id="rId25"/>
    </p:embeddedFont>
    <p:embeddedFont>
      <p:font typeface="Inter"/>
      <p:regular r:id="rId26"/>
      <p:bold r:id="rId27"/>
    </p:embeddedFont>
    <p:embeddedFont>
      <p:font typeface="Montserrat Light"/>
      <p:regular r:id="rId28"/>
      <p:bold r:id="rId29"/>
      <p:italic r:id="rId30"/>
      <p:boldItalic r:id="rId31"/>
    </p:embeddedFont>
    <p:embeddedFont>
      <p:font typeface="Space Grotesk SemiBold"/>
      <p:regular r:id="rId32"/>
      <p:bold r:id="rId33"/>
    </p:embeddedFont>
    <p:embeddedFont>
      <p:font typeface="Space Grotesk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634">
          <p15:clr>
            <a:srgbClr val="A4A3A4"/>
          </p15:clr>
        </p15:guide>
        <p15:guide id="2" pos="312">
          <p15:clr>
            <a:srgbClr val="9AA0A6"/>
          </p15:clr>
        </p15:guide>
        <p15:guide id="3" pos="11208">
          <p15:clr>
            <a:srgbClr val="9AA0A6"/>
          </p15:clr>
        </p15:guide>
        <p15:guide id="4" pos="10602">
          <p15:clr>
            <a:srgbClr val="9AA0A6"/>
          </p15:clr>
        </p15:guide>
        <p15:guide id="5" pos="91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634" orient="horz"/>
        <p:guide pos="312"/>
        <p:guide pos="11208"/>
        <p:guide pos="10602"/>
        <p:guide pos="91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Montserra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Light-regular.fntdata"/><Relationship Id="rId27" Type="http://schemas.openxmlformats.org/officeDocument/2006/relationships/font" Target="fonts/Int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boldItalic.fntdata"/><Relationship Id="rId30" Type="http://schemas.openxmlformats.org/officeDocument/2006/relationships/font" Target="fonts/MontserratLight-italic.fntdata"/><Relationship Id="rId11" Type="http://schemas.openxmlformats.org/officeDocument/2006/relationships/slide" Target="slides/slide6.xml"/><Relationship Id="rId33" Type="http://schemas.openxmlformats.org/officeDocument/2006/relationships/font" Target="fonts/SpaceGroteskSemiBold-bold.fntdata"/><Relationship Id="rId10" Type="http://schemas.openxmlformats.org/officeDocument/2006/relationships/slide" Target="slides/slide5.xml"/><Relationship Id="rId32" Type="http://schemas.openxmlformats.org/officeDocument/2006/relationships/font" Target="fonts/SpaceGroteskSemiBold-regular.fntdata"/><Relationship Id="rId13" Type="http://schemas.openxmlformats.org/officeDocument/2006/relationships/slide" Target="slides/slide8.xml"/><Relationship Id="rId35" Type="http://schemas.openxmlformats.org/officeDocument/2006/relationships/font" Target="fonts/SpaceGrotesk-bold.fntdata"/><Relationship Id="rId12" Type="http://schemas.openxmlformats.org/officeDocument/2006/relationships/slide" Target="slides/slide7.xml"/><Relationship Id="rId34" Type="http://schemas.openxmlformats.org/officeDocument/2006/relationships/font" Target="fonts/SpaceGrotesk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b7f692dc5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b7f692dc5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32a57acd62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232a57acd62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32a57acd6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232a57acd6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b7f8fe5d9f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b7f8fe5d9f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b7f692dc55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b7f692dc55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aa5bc5ba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aa5bc5ba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b7f8fe5d9f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b7f8fe5d9f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32a57acd62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32a57acd62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32a57acd62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32a57acd62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32a57acd6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32a57acd6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a6f6020a1d_0_3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a6f6020a1d_0_3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32a57acd6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232a57acd6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9.png"/><Relationship Id="rId4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6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gif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2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6.png"/><Relationship Id="rId4" Type="http://schemas.openxmlformats.org/officeDocument/2006/relationships/image" Target="../media/image2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2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2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2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gif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1 Dark – Capa_Universo_Astronauta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 rotWithShape="1">
          <a:blip r:embed="rId3">
            <a:alphaModFix amt="17000"/>
          </a:blip>
          <a:srcRect b="-2239" l="2123" r="65846" t="30219"/>
          <a:stretch/>
        </p:blipFill>
        <p:spPr>
          <a:xfrm>
            <a:off x="0" y="-11700"/>
            <a:ext cx="14849526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4">
            <a:alphaModFix/>
          </a:blip>
          <a:srcRect b="12288" l="5460" r="51915" t="14084"/>
          <a:stretch/>
        </p:blipFill>
        <p:spPr>
          <a:xfrm flipH="1">
            <a:off x="8828627" y="0"/>
            <a:ext cx="10221374" cy="99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3778" y="2856753"/>
            <a:ext cx="6322200" cy="3774543"/>
          </a:xfrm>
          <a:prstGeom prst="rect">
            <a:avLst/>
          </a:prstGeom>
          <a:noFill/>
          <a:ln>
            <a:noFill/>
          </a:ln>
          <a:effectLst>
            <a:outerShdw blurRad="600075" rotWithShape="0" algn="bl">
              <a:srgbClr val="081A25">
                <a:alpha val="92000"/>
              </a:srgbClr>
            </a:outerShdw>
          </a:effectLst>
        </p:spPr>
      </p:pic>
      <p:sp>
        <p:nvSpPr>
          <p:cNvPr id="22" name="Google Shape;22;p2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3" name="Google Shape;23;p2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" name="Google Shape;24;p2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" name="Google Shape;25;p2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" name="Google Shape;26;p2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 – Universe_Forma">
  <p:cSld name="CUSTOM_2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"/>
          <p:cNvSpPr/>
          <p:nvPr/>
        </p:nvSpPr>
        <p:spPr>
          <a:xfrm>
            <a:off x="1617750" y="2358250"/>
            <a:ext cx="15090600" cy="6783000"/>
          </a:xfrm>
          <a:prstGeom prst="roundRect">
            <a:avLst>
              <a:gd fmla="val 7101" name="adj"/>
            </a:avLst>
          </a:prstGeom>
          <a:solidFill>
            <a:srgbClr val="0E1A33">
              <a:alpha val="23370"/>
            </a:srgbClr>
          </a:solidFill>
          <a:ln cap="flat" cmpd="sng" w="19050">
            <a:solidFill>
              <a:srgbClr val="8DC63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13" name="Google Shape;21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9471">
            <a:off x="13249449" y="1061350"/>
            <a:ext cx="5461042" cy="307184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1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15" name="Google Shape;215;p11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11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7" name="Google Shape;217;p11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8" name="Google Shape;218;p11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9" name="Google Shape;219;p11"/>
          <p:cNvSpPr txBox="1"/>
          <p:nvPr>
            <p:ph type="title"/>
          </p:nvPr>
        </p:nvSpPr>
        <p:spPr>
          <a:xfrm>
            <a:off x="1617750" y="198350"/>
            <a:ext cx="11466000" cy="19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Space Grotesk"/>
              <a:buNone/>
              <a:defRPr b="1" sz="7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b="1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b="1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b="1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b="1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b="1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b="1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b="1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b="1"/>
            </a:lvl9pPr>
          </a:lstStyle>
          <a:p/>
        </p:txBody>
      </p:sp>
      <p:grpSp>
        <p:nvGrpSpPr>
          <p:cNvPr id="220" name="Google Shape;220;p11"/>
          <p:cNvGrpSpPr/>
          <p:nvPr/>
        </p:nvGrpSpPr>
        <p:grpSpPr>
          <a:xfrm>
            <a:off x="-22" y="26623"/>
            <a:ext cx="871211" cy="2683763"/>
            <a:chOff x="1280668" y="3777234"/>
            <a:chExt cx="580807" cy="1789175"/>
          </a:xfrm>
        </p:grpSpPr>
        <p:sp>
          <p:nvSpPr>
            <p:cNvPr id="221" name="Google Shape;221;p11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29" name="Google Shape;229;p11"/>
          <p:cNvSpPr/>
          <p:nvPr/>
        </p:nvSpPr>
        <p:spPr>
          <a:xfrm rot="-5400000">
            <a:off x="17099869" y="9368662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0" name="Google Shape;230;p11"/>
          <p:cNvSpPr/>
          <p:nvPr/>
        </p:nvSpPr>
        <p:spPr>
          <a:xfrm rot="-5400000">
            <a:off x="17199558" y="8334385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545" y="0"/>
                  <a:pt x="14951" y="3429"/>
                  <a:pt x="14951" y="7620"/>
                </a:cubicBezTo>
                <a:cubicBezTo>
                  <a:pt x="14951" y="11811"/>
                  <a:pt x="11545" y="15240"/>
                  <a:pt x="7476" y="15240"/>
                </a:cubicBezTo>
                <a:cubicBezTo>
                  <a:pt x="3407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1" name="Google Shape;231;p11"/>
          <p:cNvSpPr/>
          <p:nvPr/>
        </p:nvSpPr>
        <p:spPr>
          <a:xfrm rot="-5400000">
            <a:off x="16361364" y="936866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2" name="Google Shape;232;p11"/>
          <p:cNvSpPr/>
          <p:nvPr/>
        </p:nvSpPr>
        <p:spPr>
          <a:xfrm rot="-5400000">
            <a:off x="17635786" y="801477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3" name="Google Shape;233;p11"/>
          <p:cNvSpPr/>
          <p:nvPr/>
        </p:nvSpPr>
        <p:spPr>
          <a:xfrm rot="-5400000">
            <a:off x="17364657" y="9106509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4" name="Google Shape;234;p11"/>
          <p:cNvSpPr/>
          <p:nvPr/>
        </p:nvSpPr>
        <p:spPr>
          <a:xfrm rot="-5400000">
            <a:off x="15703690" y="9347798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11"/>
          <p:cNvSpPr/>
          <p:nvPr/>
        </p:nvSpPr>
        <p:spPr>
          <a:xfrm rot="-5400000">
            <a:off x="17615461" y="8608966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11"/>
          <p:cNvSpPr/>
          <p:nvPr/>
        </p:nvSpPr>
        <p:spPr>
          <a:xfrm rot="-5400000">
            <a:off x="16815348" y="8789556"/>
            <a:ext cx="313760" cy="320785"/>
          </a:xfrm>
          <a:custGeom>
            <a:rect b="b" l="l" r="r" t="t"/>
            <a:pathLst>
              <a:path extrusionOk="0" h="147827" w="144590">
                <a:moveTo>
                  <a:pt x="144591" y="73914"/>
                </a:moveTo>
                <a:lnTo>
                  <a:pt x="144591" y="73914"/>
                </a:lnTo>
                <a:cubicBezTo>
                  <a:pt x="104658" y="73914"/>
                  <a:pt x="72295" y="106966"/>
                  <a:pt x="72295" y="147828"/>
                </a:cubicBezTo>
                <a:lnTo>
                  <a:pt x="72295" y="147828"/>
                </a:lnTo>
                <a:cubicBezTo>
                  <a:pt x="72295" y="106966"/>
                  <a:pt x="39933" y="73914"/>
                  <a:pt x="0" y="73914"/>
                </a:cubicBezTo>
                <a:lnTo>
                  <a:pt x="0" y="73914"/>
                </a:lnTo>
                <a:cubicBezTo>
                  <a:pt x="39933" y="73914"/>
                  <a:pt x="72295" y="40767"/>
                  <a:pt x="72295" y="0"/>
                </a:cubicBezTo>
                <a:lnTo>
                  <a:pt x="72295" y="0"/>
                </a:lnTo>
                <a:cubicBezTo>
                  <a:pt x="72295" y="40862"/>
                  <a:pt x="104658" y="73914"/>
                  <a:pt x="144591" y="739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7" name="Google Shape;23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380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– Layout_Personalizado_1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12"/>
          <p:cNvCxnSpPr/>
          <p:nvPr/>
        </p:nvCxnSpPr>
        <p:spPr>
          <a:xfrm>
            <a:off x="8589170" y="286200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grpSp>
        <p:nvGrpSpPr>
          <p:cNvPr id="240" name="Google Shape;240;p12"/>
          <p:cNvGrpSpPr/>
          <p:nvPr/>
        </p:nvGrpSpPr>
        <p:grpSpPr>
          <a:xfrm rot="-5400000">
            <a:off x="1225525" y="-1144304"/>
            <a:ext cx="3147664" cy="3732027"/>
            <a:chOff x="848868" y="3815334"/>
            <a:chExt cx="1448934" cy="1717928"/>
          </a:xfrm>
        </p:grpSpPr>
        <p:sp>
          <p:nvSpPr>
            <p:cNvPr id="241" name="Google Shape;241;p12"/>
            <p:cNvSpPr/>
            <p:nvPr/>
          </p:nvSpPr>
          <p:spPr>
            <a:xfrm>
              <a:off x="2143276" y="4270343"/>
              <a:ext cx="72863" cy="74485"/>
            </a:xfrm>
            <a:custGeom>
              <a:rect b="b" l="l" r="r" t="t"/>
              <a:pathLst>
                <a:path extrusionOk="0" h="74485" w="72863">
                  <a:moveTo>
                    <a:pt x="36432" y="0"/>
                  </a:moveTo>
                  <a:cubicBezTo>
                    <a:pt x="56493" y="0"/>
                    <a:pt x="72863" y="16669"/>
                    <a:pt x="72863" y="37243"/>
                  </a:cubicBezTo>
                  <a:cubicBezTo>
                    <a:pt x="72863" y="57817"/>
                    <a:pt x="56587" y="74486"/>
                    <a:pt x="36432" y="74486"/>
                  </a:cubicBezTo>
                  <a:cubicBezTo>
                    <a:pt x="16276" y="74486"/>
                    <a:pt x="0" y="57817"/>
                    <a:pt x="0" y="37243"/>
                  </a:cubicBezTo>
                  <a:cubicBezTo>
                    <a:pt x="0" y="16669"/>
                    <a:pt x="16276" y="0"/>
                    <a:pt x="3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1646672" y="3962780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2220871" y="457609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545" y="0"/>
                    <a:pt x="14951" y="3429"/>
                    <a:pt x="14951" y="7620"/>
                  </a:cubicBezTo>
                  <a:cubicBezTo>
                    <a:pt x="14951" y="11811"/>
                    <a:pt x="11545" y="15240"/>
                    <a:pt x="7476" y="15240"/>
                  </a:cubicBezTo>
                  <a:cubicBezTo>
                    <a:pt x="3407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1627273" y="4135088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2122458" y="5162740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858236" y="4926901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1891378" y="545620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1815582" y="3815334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1489874" y="4273105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848868" y="4518469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1"/>
                    <a:pt x="16844" y="34481"/>
                  </a:cubicBezTo>
                  <a:cubicBezTo>
                    <a:pt x="7570" y="34481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2264021" y="5498782"/>
              <a:ext cx="33781" cy="34480"/>
            </a:xfrm>
            <a:custGeom>
              <a:rect b="b" l="l" r="r" t="t"/>
              <a:pathLst>
                <a:path extrusionOk="0" h="34480" w="33781">
                  <a:moveTo>
                    <a:pt x="16844" y="0"/>
                  </a:moveTo>
                  <a:cubicBezTo>
                    <a:pt x="26212" y="0"/>
                    <a:pt x="33782" y="7715"/>
                    <a:pt x="33782" y="17240"/>
                  </a:cubicBezTo>
                  <a:cubicBezTo>
                    <a:pt x="33782" y="26765"/>
                    <a:pt x="26212" y="34480"/>
                    <a:pt x="16844" y="34480"/>
                  </a:cubicBezTo>
                  <a:cubicBezTo>
                    <a:pt x="7476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1788234" y="5265991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1634843" y="4432839"/>
              <a:ext cx="144590" cy="147827"/>
            </a:xfrm>
            <a:custGeom>
              <a:rect b="b" l="l" r="r" t="t"/>
              <a:pathLst>
                <a:path extrusionOk="0" h="147827" w="144590">
                  <a:moveTo>
                    <a:pt x="144591" y="73914"/>
                  </a:moveTo>
                  <a:lnTo>
                    <a:pt x="144591" y="73914"/>
                  </a:lnTo>
                  <a:cubicBezTo>
                    <a:pt x="104658" y="73914"/>
                    <a:pt x="72295" y="106966"/>
                    <a:pt x="72295" y="147828"/>
                  </a:cubicBezTo>
                  <a:lnTo>
                    <a:pt x="72295" y="147828"/>
                  </a:lnTo>
                  <a:cubicBezTo>
                    <a:pt x="72295" y="106966"/>
                    <a:pt x="39933" y="73914"/>
                    <a:pt x="0" y="73914"/>
                  </a:cubicBezTo>
                  <a:lnTo>
                    <a:pt x="0" y="73914"/>
                  </a:lnTo>
                  <a:cubicBezTo>
                    <a:pt x="39933" y="73914"/>
                    <a:pt x="72295" y="40767"/>
                    <a:pt x="72295" y="0"/>
                  </a:cubicBezTo>
                  <a:lnTo>
                    <a:pt x="72295" y="0"/>
                  </a:lnTo>
                  <a:cubicBezTo>
                    <a:pt x="72295" y="40862"/>
                    <a:pt x="104658" y="73914"/>
                    <a:pt x="144591" y="739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54" name="Google Shape;254;p12"/>
          <p:cNvGrpSpPr/>
          <p:nvPr/>
        </p:nvGrpSpPr>
        <p:grpSpPr>
          <a:xfrm>
            <a:off x="14533441" y="-533246"/>
            <a:ext cx="871211" cy="2683763"/>
            <a:chOff x="1280668" y="3777234"/>
            <a:chExt cx="580807" cy="1789175"/>
          </a:xfrm>
        </p:grpSpPr>
        <p:sp>
          <p:nvSpPr>
            <p:cNvPr id="255" name="Google Shape;255;p12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263" name="Google Shape;26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4963">
            <a:off x="-1045882" y="-153372"/>
            <a:ext cx="5090353" cy="2863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2"/>
          <p:cNvSpPr txBox="1"/>
          <p:nvPr>
            <p:ph type="title"/>
          </p:nvPr>
        </p:nvSpPr>
        <p:spPr>
          <a:xfrm>
            <a:off x="4900825" y="699625"/>
            <a:ext cx="84861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265" name="Google Shape;265;p12"/>
          <p:cNvSpPr/>
          <p:nvPr>
            <p:ph idx="2" type="pic"/>
          </p:nvPr>
        </p:nvSpPr>
        <p:spPr>
          <a:xfrm>
            <a:off x="6526687" y="3316850"/>
            <a:ext cx="5263200" cy="52632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2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12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9" name="Google Shape;269;p12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70" name="Google Shape;27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380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– Layout_personalizado_2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3"/>
          <p:cNvGrpSpPr/>
          <p:nvPr/>
        </p:nvGrpSpPr>
        <p:grpSpPr>
          <a:xfrm rot="-5400000">
            <a:off x="10059153" y="89185"/>
            <a:ext cx="3147664" cy="3732027"/>
            <a:chOff x="848868" y="3815334"/>
            <a:chExt cx="1448934" cy="1717928"/>
          </a:xfrm>
        </p:grpSpPr>
        <p:sp>
          <p:nvSpPr>
            <p:cNvPr id="273" name="Google Shape;273;p13"/>
            <p:cNvSpPr/>
            <p:nvPr/>
          </p:nvSpPr>
          <p:spPr>
            <a:xfrm>
              <a:off x="2143276" y="4270343"/>
              <a:ext cx="72863" cy="74485"/>
            </a:xfrm>
            <a:custGeom>
              <a:rect b="b" l="l" r="r" t="t"/>
              <a:pathLst>
                <a:path extrusionOk="0" h="74485" w="72863">
                  <a:moveTo>
                    <a:pt x="36432" y="0"/>
                  </a:moveTo>
                  <a:cubicBezTo>
                    <a:pt x="56493" y="0"/>
                    <a:pt x="72863" y="16669"/>
                    <a:pt x="72863" y="37243"/>
                  </a:cubicBezTo>
                  <a:cubicBezTo>
                    <a:pt x="72863" y="57817"/>
                    <a:pt x="56587" y="74486"/>
                    <a:pt x="36432" y="74486"/>
                  </a:cubicBezTo>
                  <a:cubicBezTo>
                    <a:pt x="16276" y="74486"/>
                    <a:pt x="0" y="57817"/>
                    <a:pt x="0" y="37243"/>
                  </a:cubicBezTo>
                  <a:cubicBezTo>
                    <a:pt x="0" y="16669"/>
                    <a:pt x="16276" y="0"/>
                    <a:pt x="3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1646672" y="3962780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2220871" y="457609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545" y="0"/>
                    <a:pt x="14951" y="3429"/>
                    <a:pt x="14951" y="7620"/>
                  </a:cubicBezTo>
                  <a:cubicBezTo>
                    <a:pt x="14951" y="11811"/>
                    <a:pt x="11545" y="15240"/>
                    <a:pt x="7476" y="15240"/>
                  </a:cubicBezTo>
                  <a:cubicBezTo>
                    <a:pt x="3407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1627273" y="4135088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2122458" y="5162740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858236" y="4926901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1891378" y="545620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1815582" y="3815334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1489874" y="4273105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848868" y="4518469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1"/>
                    <a:pt x="16844" y="34481"/>
                  </a:cubicBezTo>
                  <a:cubicBezTo>
                    <a:pt x="7570" y="34481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2264021" y="5498782"/>
              <a:ext cx="33781" cy="34480"/>
            </a:xfrm>
            <a:custGeom>
              <a:rect b="b" l="l" r="r" t="t"/>
              <a:pathLst>
                <a:path extrusionOk="0" h="34480" w="33781">
                  <a:moveTo>
                    <a:pt x="16844" y="0"/>
                  </a:moveTo>
                  <a:cubicBezTo>
                    <a:pt x="26212" y="0"/>
                    <a:pt x="33782" y="7715"/>
                    <a:pt x="33782" y="17240"/>
                  </a:cubicBezTo>
                  <a:cubicBezTo>
                    <a:pt x="33782" y="26765"/>
                    <a:pt x="26212" y="34480"/>
                    <a:pt x="16844" y="34480"/>
                  </a:cubicBezTo>
                  <a:cubicBezTo>
                    <a:pt x="7476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1788234" y="5265991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1634843" y="4432839"/>
              <a:ext cx="144590" cy="147827"/>
            </a:xfrm>
            <a:custGeom>
              <a:rect b="b" l="l" r="r" t="t"/>
              <a:pathLst>
                <a:path extrusionOk="0" h="147827" w="144590">
                  <a:moveTo>
                    <a:pt x="144591" y="73914"/>
                  </a:moveTo>
                  <a:lnTo>
                    <a:pt x="144591" y="73914"/>
                  </a:lnTo>
                  <a:cubicBezTo>
                    <a:pt x="104658" y="73914"/>
                    <a:pt x="72295" y="106966"/>
                    <a:pt x="72295" y="147828"/>
                  </a:cubicBezTo>
                  <a:lnTo>
                    <a:pt x="72295" y="147828"/>
                  </a:lnTo>
                  <a:cubicBezTo>
                    <a:pt x="72295" y="106966"/>
                    <a:pt x="39933" y="73914"/>
                    <a:pt x="0" y="73914"/>
                  </a:cubicBezTo>
                  <a:lnTo>
                    <a:pt x="0" y="73914"/>
                  </a:lnTo>
                  <a:cubicBezTo>
                    <a:pt x="39933" y="73914"/>
                    <a:pt x="72295" y="40767"/>
                    <a:pt x="72295" y="0"/>
                  </a:cubicBezTo>
                  <a:lnTo>
                    <a:pt x="72295" y="0"/>
                  </a:lnTo>
                  <a:cubicBezTo>
                    <a:pt x="72295" y="40862"/>
                    <a:pt x="104658" y="73914"/>
                    <a:pt x="144591" y="739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286" name="Google Shape;286;p13"/>
          <p:cNvCxnSpPr/>
          <p:nvPr/>
        </p:nvCxnSpPr>
        <p:spPr>
          <a:xfrm>
            <a:off x="1591755" y="371925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grpSp>
        <p:nvGrpSpPr>
          <p:cNvPr id="287" name="Google Shape;287;p13"/>
          <p:cNvGrpSpPr/>
          <p:nvPr/>
        </p:nvGrpSpPr>
        <p:grpSpPr>
          <a:xfrm>
            <a:off x="10107251" y="6814335"/>
            <a:ext cx="1049022" cy="1485614"/>
            <a:chOff x="1223518" y="4177284"/>
            <a:chExt cx="699348" cy="990409"/>
          </a:xfrm>
        </p:grpSpPr>
        <p:sp>
          <p:nvSpPr>
            <p:cNvPr id="288" name="Google Shape;288;p13"/>
            <p:cNvSpPr/>
            <p:nvPr/>
          </p:nvSpPr>
          <p:spPr>
            <a:xfrm>
              <a:off x="1223518" y="4633150"/>
              <a:ext cx="72681" cy="74485"/>
            </a:xfrm>
            <a:custGeom>
              <a:rect b="b" l="l" r="r" t="t"/>
              <a:pathLst>
                <a:path extrusionOk="0" h="74485" w="72681">
                  <a:moveTo>
                    <a:pt x="36341" y="0"/>
                  </a:moveTo>
                  <a:cubicBezTo>
                    <a:pt x="56352" y="0"/>
                    <a:pt x="72682" y="16669"/>
                    <a:pt x="72682" y="37243"/>
                  </a:cubicBezTo>
                  <a:cubicBezTo>
                    <a:pt x="72682" y="57817"/>
                    <a:pt x="56446" y="74486"/>
                    <a:pt x="36341" y="74486"/>
                  </a:cubicBezTo>
                  <a:cubicBezTo>
                    <a:pt x="16235" y="74486"/>
                    <a:pt x="0" y="57817"/>
                    <a:pt x="0" y="37243"/>
                  </a:cubicBezTo>
                  <a:cubicBezTo>
                    <a:pt x="0" y="16669"/>
                    <a:pt x="16235" y="0"/>
                    <a:pt x="36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1907953" y="4177284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1527743" y="4625530"/>
              <a:ext cx="14913" cy="15239"/>
            </a:xfrm>
            <a:custGeom>
              <a:rect b="b" l="l" r="r" t="t"/>
              <a:pathLst>
                <a:path extrusionOk="0" h="15239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1393517" y="5152453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1590513" y="4734305"/>
              <a:ext cx="33603" cy="34480"/>
            </a:xfrm>
            <a:custGeom>
              <a:rect b="b" l="l" r="r" t="t"/>
              <a:pathLst>
                <a:path extrusionOk="0" h="34480" w="33603">
                  <a:moveTo>
                    <a:pt x="16802" y="0"/>
                  </a:moveTo>
                  <a:cubicBezTo>
                    <a:pt x="26147" y="0"/>
                    <a:pt x="33603" y="7715"/>
                    <a:pt x="33603" y="17240"/>
                  </a:cubicBezTo>
                  <a:cubicBezTo>
                    <a:pt x="33603" y="26765"/>
                    <a:pt x="26052" y="34480"/>
                    <a:pt x="16802" y="34480"/>
                  </a:cubicBezTo>
                  <a:cubicBezTo>
                    <a:pt x="7551" y="34480"/>
                    <a:pt x="0" y="26765"/>
                    <a:pt x="0" y="17240"/>
                  </a:cubicBezTo>
                  <a:cubicBezTo>
                    <a:pt x="0" y="7715"/>
                    <a:pt x="7551" y="0"/>
                    <a:pt x="168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93" name="Google Shape;293;p13"/>
          <p:cNvGrpSpPr/>
          <p:nvPr/>
        </p:nvGrpSpPr>
        <p:grpSpPr>
          <a:xfrm>
            <a:off x="-382032" y="4966104"/>
            <a:ext cx="871211" cy="2683763"/>
            <a:chOff x="1280668" y="3777234"/>
            <a:chExt cx="580807" cy="1789175"/>
          </a:xfrm>
        </p:grpSpPr>
        <p:sp>
          <p:nvSpPr>
            <p:cNvPr id="294" name="Google Shape;294;p13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02" name="Google Shape;302;p13"/>
          <p:cNvGrpSpPr/>
          <p:nvPr/>
        </p:nvGrpSpPr>
        <p:grpSpPr>
          <a:xfrm>
            <a:off x="-382072" y="-285029"/>
            <a:ext cx="1913604" cy="1913540"/>
            <a:chOff x="3886689" y="118473"/>
            <a:chExt cx="956802" cy="956770"/>
          </a:xfrm>
        </p:grpSpPr>
        <p:sp>
          <p:nvSpPr>
            <p:cNvPr id="303" name="Google Shape;303;p13"/>
            <p:cNvSpPr/>
            <p:nvPr/>
          </p:nvSpPr>
          <p:spPr>
            <a:xfrm>
              <a:off x="3886689" y="118473"/>
              <a:ext cx="956802" cy="95677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0E1A33"/>
                </a:gs>
                <a:gs pos="0">
                  <a:srgbClr val="090604"/>
                </a:gs>
                <a:gs pos="48000">
                  <a:srgbClr val="090604"/>
                </a:gs>
                <a:gs pos="100000">
                  <a:srgbClr val="EF4123"/>
                </a:gs>
                <a:gs pos="100000">
                  <a:srgbClr val="0E1A3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3886753" y="118965"/>
              <a:ext cx="956694" cy="955783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2B1B68">
                    <a:alpha val="0"/>
                  </a:srgbClr>
                </a:gs>
                <a:gs pos="17000">
                  <a:srgbClr val="2B1B68">
                    <a:alpha val="0"/>
                  </a:srgbClr>
                </a:gs>
                <a:gs pos="76000">
                  <a:srgbClr val="84292A"/>
                </a:gs>
                <a:gs pos="100000">
                  <a:srgbClr val="EF4123"/>
                </a:gs>
              </a:gsLst>
              <a:lin ang="1200117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05" name="Google Shape;3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4963">
            <a:off x="6943818" y="7938141"/>
            <a:ext cx="5626254" cy="316477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3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07" name="Google Shape;307;p13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13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09" name="Google Shape;309;p13"/>
          <p:cNvSpPr txBox="1"/>
          <p:nvPr>
            <p:ph type="title"/>
          </p:nvPr>
        </p:nvSpPr>
        <p:spPr>
          <a:xfrm>
            <a:off x="1591750" y="1537800"/>
            <a:ext cx="8486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10" name="Google Shape;310;p13"/>
          <p:cNvSpPr/>
          <p:nvPr>
            <p:ph idx="2" type="pic"/>
          </p:nvPr>
        </p:nvSpPr>
        <p:spPr>
          <a:xfrm flipH="1">
            <a:off x="10421963" y="1716600"/>
            <a:ext cx="7866000" cy="6853800"/>
          </a:xfrm>
          <a:prstGeom prst="flowChartDelay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11" name="Google Shape;3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380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– Layout_personalizado_3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Google Shape;313;p14"/>
          <p:cNvCxnSpPr/>
          <p:nvPr/>
        </p:nvCxnSpPr>
        <p:spPr>
          <a:xfrm>
            <a:off x="8589270" y="242310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EF4123">
                <a:alpha val="16860"/>
              </a:srgbClr>
            </a:outerShdw>
          </a:effectLst>
        </p:spPr>
      </p:cxnSp>
      <p:sp>
        <p:nvSpPr>
          <p:cNvPr id="314" name="Google Shape;314;p14"/>
          <p:cNvSpPr/>
          <p:nvPr/>
        </p:nvSpPr>
        <p:spPr>
          <a:xfrm>
            <a:off x="1989635" y="3265305"/>
            <a:ext cx="6981000" cy="2335800"/>
          </a:xfrm>
          <a:prstGeom prst="roundRect">
            <a:avLst>
              <a:gd fmla="val 10245" name="adj"/>
            </a:avLst>
          </a:prstGeom>
          <a:gradFill>
            <a:gsLst>
              <a:gs pos="0">
                <a:srgbClr val="EF4123"/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599321" scaled="0"/>
          </a:gradFill>
          <a:ln cap="flat" cmpd="sng" w="1270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EF4123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14"/>
          <p:cNvSpPr/>
          <p:nvPr/>
        </p:nvSpPr>
        <p:spPr>
          <a:xfrm>
            <a:off x="9325341" y="3265305"/>
            <a:ext cx="6981000" cy="2335800"/>
          </a:xfrm>
          <a:prstGeom prst="roundRect">
            <a:avLst>
              <a:gd fmla="val 10245" name="adj"/>
            </a:avLst>
          </a:prstGeom>
          <a:gradFill>
            <a:gsLst>
              <a:gs pos="0">
                <a:srgbClr val="EF4123"/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599321" scaled="0"/>
          </a:gradFill>
          <a:ln cap="flat" cmpd="sng" w="1270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EF4123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6" name="Google Shape;316;p14"/>
          <p:cNvSpPr/>
          <p:nvPr/>
        </p:nvSpPr>
        <p:spPr>
          <a:xfrm>
            <a:off x="9325341" y="5938848"/>
            <a:ext cx="6981000" cy="2335800"/>
          </a:xfrm>
          <a:prstGeom prst="roundRect">
            <a:avLst>
              <a:gd fmla="val 10245" name="adj"/>
            </a:avLst>
          </a:prstGeom>
          <a:gradFill>
            <a:gsLst>
              <a:gs pos="0">
                <a:srgbClr val="EF4123"/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599321" scaled="0"/>
          </a:gradFill>
          <a:ln cap="flat" cmpd="sng" w="1270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EF4123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7" name="Google Shape;317;p14"/>
          <p:cNvGrpSpPr/>
          <p:nvPr/>
        </p:nvGrpSpPr>
        <p:grpSpPr>
          <a:xfrm>
            <a:off x="139071" y="1426789"/>
            <a:ext cx="1049022" cy="1485614"/>
            <a:chOff x="1223518" y="4177284"/>
            <a:chExt cx="699348" cy="990409"/>
          </a:xfrm>
        </p:grpSpPr>
        <p:sp>
          <p:nvSpPr>
            <p:cNvPr id="318" name="Google Shape;318;p14"/>
            <p:cNvSpPr/>
            <p:nvPr/>
          </p:nvSpPr>
          <p:spPr>
            <a:xfrm>
              <a:off x="1223518" y="4633150"/>
              <a:ext cx="72681" cy="74485"/>
            </a:xfrm>
            <a:custGeom>
              <a:rect b="b" l="l" r="r" t="t"/>
              <a:pathLst>
                <a:path extrusionOk="0" h="74485" w="72681">
                  <a:moveTo>
                    <a:pt x="36341" y="0"/>
                  </a:moveTo>
                  <a:cubicBezTo>
                    <a:pt x="56352" y="0"/>
                    <a:pt x="72682" y="16669"/>
                    <a:pt x="72682" y="37243"/>
                  </a:cubicBezTo>
                  <a:cubicBezTo>
                    <a:pt x="72682" y="57817"/>
                    <a:pt x="56446" y="74486"/>
                    <a:pt x="36341" y="74486"/>
                  </a:cubicBezTo>
                  <a:cubicBezTo>
                    <a:pt x="16235" y="74486"/>
                    <a:pt x="0" y="57817"/>
                    <a:pt x="0" y="37243"/>
                  </a:cubicBezTo>
                  <a:cubicBezTo>
                    <a:pt x="0" y="16669"/>
                    <a:pt x="16235" y="0"/>
                    <a:pt x="36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1907953" y="4177284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527743" y="4625530"/>
              <a:ext cx="14913" cy="15239"/>
            </a:xfrm>
            <a:custGeom>
              <a:rect b="b" l="l" r="r" t="t"/>
              <a:pathLst>
                <a:path extrusionOk="0" h="15239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1393517" y="5152453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590513" y="4734305"/>
              <a:ext cx="33603" cy="34480"/>
            </a:xfrm>
            <a:custGeom>
              <a:rect b="b" l="l" r="r" t="t"/>
              <a:pathLst>
                <a:path extrusionOk="0" h="34480" w="33603">
                  <a:moveTo>
                    <a:pt x="16802" y="0"/>
                  </a:moveTo>
                  <a:cubicBezTo>
                    <a:pt x="26147" y="0"/>
                    <a:pt x="33603" y="7715"/>
                    <a:pt x="33603" y="17240"/>
                  </a:cubicBezTo>
                  <a:cubicBezTo>
                    <a:pt x="33603" y="26765"/>
                    <a:pt x="26052" y="34480"/>
                    <a:pt x="16802" y="34480"/>
                  </a:cubicBezTo>
                  <a:cubicBezTo>
                    <a:pt x="7551" y="34480"/>
                    <a:pt x="0" y="26765"/>
                    <a:pt x="0" y="17240"/>
                  </a:cubicBezTo>
                  <a:cubicBezTo>
                    <a:pt x="0" y="7715"/>
                    <a:pt x="7551" y="0"/>
                    <a:pt x="168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23" name="Google Shape;323;p14"/>
          <p:cNvSpPr/>
          <p:nvPr/>
        </p:nvSpPr>
        <p:spPr>
          <a:xfrm>
            <a:off x="1981403" y="5938848"/>
            <a:ext cx="6981000" cy="2335800"/>
          </a:xfrm>
          <a:prstGeom prst="roundRect">
            <a:avLst>
              <a:gd fmla="val 10245" name="adj"/>
            </a:avLst>
          </a:prstGeom>
          <a:noFill/>
          <a:ln cap="flat" cmpd="sng" w="1270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EF4123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4"/>
          <p:cNvSpPr txBox="1"/>
          <p:nvPr>
            <p:ph type="title"/>
          </p:nvPr>
        </p:nvSpPr>
        <p:spPr>
          <a:xfrm>
            <a:off x="4900825" y="471025"/>
            <a:ext cx="84861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325" name="Google Shape;32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94964">
            <a:off x="-816871" y="-458765"/>
            <a:ext cx="4458041" cy="250765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4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27" name="Google Shape;327;p14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p14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9" name="Google Shape;3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380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– Layout_personalizado_4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15"/>
          <p:cNvCxnSpPr/>
          <p:nvPr/>
        </p:nvCxnSpPr>
        <p:spPr>
          <a:xfrm>
            <a:off x="1591755" y="317211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sp>
        <p:nvSpPr>
          <p:cNvPr id="332" name="Google Shape;332;p15"/>
          <p:cNvSpPr/>
          <p:nvPr/>
        </p:nvSpPr>
        <p:spPr>
          <a:xfrm>
            <a:off x="1591755" y="3850830"/>
            <a:ext cx="4569000" cy="4534200"/>
          </a:xfrm>
          <a:prstGeom prst="roundRect">
            <a:avLst>
              <a:gd fmla="val 10245" name="adj"/>
            </a:avLst>
          </a:prstGeom>
          <a:solidFill>
            <a:srgbClr val="0E1A33">
              <a:alpha val="23370"/>
            </a:srgbClr>
          </a:solidFill>
          <a:ln cap="flat" cmpd="sng" w="1270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6866154" y="3850830"/>
            <a:ext cx="4569000" cy="4534200"/>
          </a:xfrm>
          <a:prstGeom prst="roundRect">
            <a:avLst>
              <a:gd fmla="val 10245" name="adj"/>
            </a:avLst>
          </a:prstGeom>
          <a:solidFill>
            <a:srgbClr val="0E1A33">
              <a:alpha val="23370"/>
            </a:srgbClr>
          </a:solidFill>
          <a:ln cap="flat" cmpd="sng" w="1270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4" name="Google Shape;334;p15"/>
          <p:cNvGrpSpPr/>
          <p:nvPr/>
        </p:nvGrpSpPr>
        <p:grpSpPr>
          <a:xfrm rot="-5400000">
            <a:off x="-235673" y="-312066"/>
            <a:ext cx="2015033" cy="2652653"/>
            <a:chOff x="848868" y="3815334"/>
            <a:chExt cx="1448934" cy="1717928"/>
          </a:xfrm>
        </p:grpSpPr>
        <p:sp>
          <p:nvSpPr>
            <p:cNvPr id="335" name="Google Shape;335;p15"/>
            <p:cNvSpPr/>
            <p:nvPr/>
          </p:nvSpPr>
          <p:spPr>
            <a:xfrm>
              <a:off x="2143276" y="4270343"/>
              <a:ext cx="72863" cy="74485"/>
            </a:xfrm>
            <a:custGeom>
              <a:rect b="b" l="l" r="r" t="t"/>
              <a:pathLst>
                <a:path extrusionOk="0" h="74485" w="72863">
                  <a:moveTo>
                    <a:pt x="36432" y="0"/>
                  </a:moveTo>
                  <a:cubicBezTo>
                    <a:pt x="56493" y="0"/>
                    <a:pt x="72863" y="16669"/>
                    <a:pt x="72863" y="37243"/>
                  </a:cubicBezTo>
                  <a:cubicBezTo>
                    <a:pt x="72863" y="57817"/>
                    <a:pt x="56587" y="74486"/>
                    <a:pt x="36432" y="74486"/>
                  </a:cubicBezTo>
                  <a:cubicBezTo>
                    <a:pt x="16276" y="74486"/>
                    <a:pt x="0" y="57817"/>
                    <a:pt x="0" y="37243"/>
                  </a:cubicBezTo>
                  <a:cubicBezTo>
                    <a:pt x="0" y="16669"/>
                    <a:pt x="16276" y="0"/>
                    <a:pt x="3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1646672" y="3962780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2220871" y="457609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545" y="0"/>
                    <a:pt x="14951" y="3429"/>
                    <a:pt x="14951" y="7620"/>
                  </a:cubicBezTo>
                  <a:cubicBezTo>
                    <a:pt x="14951" y="11811"/>
                    <a:pt x="11545" y="15240"/>
                    <a:pt x="7476" y="15240"/>
                  </a:cubicBezTo>
                  <a:cubicBezTo>
                    <a:pt x="3407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627273" y="4135088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2122458" y="5162740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858236" y="4926901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91378" y="545620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815582" y="3815334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489874" y="4273105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848868" y="4518469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1"/>
                    <a:pt x="16844" y="34481"/>
                  </a:cubicBezTo>
                  <a:cubicBezTo>
                    <a:pt x="7570" y="34481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264021" y="5498782"/>
              <a:ext cx="33781" cy="34480"/>
            </a:xfrm>
            <a:custGeom>
              <a:rect b="b" l="l" r="r" t="t"/>
              <a:pathLst>
                <a:path extrusionOk="0" h="34480" w="33781">
                  <a:moveTo>
                    <a:pt x="16844" y="0"/>
                  </a:moveTo>
                  <a:cubicBezTo>
                    <a:pt x="26212" y="0"/>
                    <a:pt x="33782" y="7715"/>
                    <a:pt x="33782" y="17240"/>
                  </a:cubicBezTo>
                  <a:cubicBezTo>
                    <a:pt x="33782" y="26765"/>
                    <a:pt x="26212" y="34480"/>
                    <a:pt x="16844" y="34480"/>
                  </a:cubicBezTo>
                  <a:cubicBezTo>
                    <a:pt x="7476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1788234" y="5265991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1634843" y="4432839"/>
              <a:ext cx="144590" cy="147827"/>
            </a:xfrm>
            <a:custGeom>
              <a:rect b="b" l="l" r="r" t="t"/>
              <a:pathLst>
                <a:path extrusionOk="0" h="147827" w="144590">
                  <a:moveTo>
                    <a:pt x="144591" y="73914"/>
                  </a:moveTo>
                  <a:lnTo>
                    <a:pt x="144591" y="73914"/>
                  </a:lnTo>
                  <a:cubicBezTo>
                    <a:pt x="104658" y="73914"/>
                    <a:pt x="72295" y="106966"/>
                    <a:pt x="72295" y="147828"/>
                  </a:cubicBezTo>
                  <a:lnTo>
                    <a:pt x="72295" y="147828"/>
                  </a:lnTo>
                  <a:cubicBezTo>
                    <a:pt x="72295" y="106966"/>
                    <a:pt x="39933" y="73914"/>
                    <a:pt x="0" y="73914"/>
                  </a:cubicBezTo>
                  <a:lnTo>
                    <a:pt x="0" y="73914"/>
                  </a:lnTo>
                  <a:cubicBezTo>
                    <a:pt x="39933" y="73914"/>
                    <a:pt x="72295" y="40767"/>
                    <a:pt x="72295" y="0"/>
                  </a:cubicBezTo>
                  <a:lnTo>
                    <a:pt x="72295" y="0"/>
                  </a:lnTo>
                  <a:cubicBezTo>
                    <a:pt x="72295" y="40862"/>
                    <a:pt x="104658" y="73914"/>
                    <a:pt x="144591" y="739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48" name="Google Shape;348;p15"/>
          <p:cNvSpPr/>
          <p:nvPr/>
        </p:nvSpPr>
        <p:spPr>
          <a:xfrm rot="1156862">
            <a:off x="16851972" y="8399883"/>
            <a:ext cx="108955" cy="111659"/>
          </a:xfrm>
          <a:custGeom>
            <a:rect b="b" l="l" r="r" t="t"/>
            <a:pathLst>
              <a:path extrusionOk="0" h="74485" w="72681">
                <a:moveTo>
                  <a:pt x="36341" y="0"/>
                </a:moveTo>
                <a:cubicBezTo>
                  <a:pt x="56352" y="0"/>
                  <a:pt x="72682" y="16669"/>
                  <a:pt x="72682" y="37243"/>
                </a:cubicBezTo>
                <a:cubicBezTo>
                  <a:pt x="72682" y="57817"/>
                  <a:pt x="56446" y="74486"/>
                  <a:pt x="36341" y="74486"/>
                </a:cubicBezTo>
                <a:cubicBezTo>
                  <a:pt x="16235" y="74486"/>
                  <a:pt x="0" y="57817"/>
                  <a:pt x="0" y="37243"/>
                </a:cubicBezTo>
                <a:cubicBezTo>
                  <a:pt x="0" y="16669"/>
                  <a:pt x="16235" y="0"/>
                  <a:pt x="363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15"/>
          <p:cNvSpPr/>
          <p:nvPr/>
        </p:nvSpPr>
        <p:spPr>
          <a:xfrm rot="1156862">
            <a:off x="16895277" y="7722116"/>
            <a:ext cx="22356" cy="22846"/>
          </a:xfrm>
          <a:custGeom>
            <a:rect b="b" l="l" r="r" t="t"/>
            <a:pathLst>
              <a:path extrusionOk="0" h="15240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15"/>
          <p:cNvSpPr/>
          <p:nvPr/>
        </p:nvSpPr>
        <p:spPr>
          <a:xfrm rot="1156105">
            <a:off x="17201819" y="8168628"/>
            <a:ext cx="22370" cy="22859"/>
          </a:xfrm>
          <a:custGeom>
            <a:rect b="b" l="l" r="r" t="t"/>
            <a:pathLst>
              <a:path extrusionOk="0" h="15239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1" name="Google Shape;351;p15"/>
          <p:cNvSpPr/>
          <p:nvPr/>
        </p:nvSpPr>
        <p:spPr>
          <a:xfrm rot="1156105">
            <a:off x="16750928" y="8848310"/>
            <a:ext cx="22370" cy="22860"/>
          </a:xfrm>
          <a:custGeom>
            <a:rect b="b" l="l" r="r" t="t"/>
            <a:pathLst>
              <a:path extrusionOk="0" h="15240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15"/>
          <p:cNvSpPr/>
          <p:nvPr/>
        </p:nvSpPr>
        <p:spPr>
          <a:xfrm rot="1156862">
            <a:off x="16570559" y="8533266"/>
            <a:ext cx="50374" cy="51688"/>
          </a:xfrm>
          <a:custGeom>
            <a:rect b="b" l="l" r="r" t="t"/>
            <a:pathLst>
              <a:path extrusionOk="0" h="34480" w="33603">
                <a:moveTo>
                  <a:pt x="16802" y="0"/>
                </a:moveTo>
                <a:cubicBezTo>
                  <a:pt x="26147" y="0"/>
                  <a:pt x="33603" y="7715"/>
                  <a:pt x="33603" y="17240"/>
                </a:cubicBezTo>
                <a:cubicBezTo>
                  <a:pt x="33603" y="26765"/>
                  <a:pt x="26052" y="34480"/>
                  <a:pt x="16802" y="34480"/>
                </a:cubicBezTo>
                <a:cubicBezTo>
                  <a:pt x="7551" y="34480"/>
                  <a:pt x="0" y="26765"/>
                  <a:pt x="0" y="17240"/>
                </a:cubicBezTo>
                <a:cubicBezTo>
                  <a:pt x="0" y="7715"/>
                  <a:pt x="7551" y="0"/>
                  <a:pt x="168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3" name="Google Shape;353;p15"/>
          <p:cNvSpPr/>
          <p:nvPr/>
        </p:nvSpPr>
        <p:spPr>
          <a:xfrm>
            <a:off x="12140553" y="3850830"/>
            <a:ext cx="4569000" cy="4534200"/>
          </a:xfrm>
          <a:prstGeom prst="roundRect">
            <a:avLst>
              <a:gd fmla="val 10245" name="adj"/>
            </a:avLst>
          </a:prstGeom>
          <a:solidFill>
            <a:srgbClr val="0E1A33">
              <a:alpha val="23370"/>
            </a:srgbClr>
          </a:solidFill>
          <a:ln cap="flat" cmpd="sng" w="1270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15"/>
          <p:cNvGrpSpPr/>
          <p:nvPr/>
        </p:nvGrpSpPr>
        <p:grpSpPr>
          <a:xfrm>
            <a:off x="166691" y="129545"/>
            <a:ext cx="1425061" cy="1398893"/>
            <a:chOff x="3886689" y="118473"/>
            <a:chExt cx="956802" cy="956770"/>
          </a:xfrm>
        </p:grpSpPr>
        <p:sp>
          <p:nvSpPr>
            <p:cNvPr id="355" name="Google Shape;355;p15"/>
            <p:cNvSpPr/>
            <p:nvPr/>
          </p:nvSpPr>
          <p:spPr>
            <a:xfrm>
              <a:off x="3886689" y="118473"/>
              <a:ext cx="956802" cy="95677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0E1A33"/>
                </a:gs>
                <a:gs pos="0">
                  <a:srgbClr val="090604"/>
                </a:gs>
                <a:gs pos="48000">
                  <a:srgbClr val="090604"/>
                </a:gs>
                <a:gs pos="100000">
                  <a:srgbClr val="EF4123"/>
                </a:gs>
                <a:gs pos="100000">
                  <a:srgbClr val="0E1A3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3886753" y="118965"/>
              <a:ext cx="956694" cy="955783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2B1B68">
                    <a:alpha val="0"/>
                  </a:srgbClr>
                </a:gs>
                <a:gs pos="17000">
                  <a:srgbClr val="2B1B68">
                    <a:alpha val="0"/>
                  </a:srgbClr>
                </a:gs>
                <a:gs pos="76000">
                  <a:srgbClr val="84292A"/>
                </a:gs>
                <a:gs pos="100000">
                  <a:srgbClr val="EF4123"/>
                </a:gs>
              </a:gsLst>
              <a:lin ang="1200117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57" name="Google Shape;357;p15"/>
          <p:cNvSpPr txBox="1"/>
          <p:nvPr>
            <p:ph type="title"/>
          </p:nvPr>
        </p:nvSpPr>
        <p:spPr>
          <a:xfrm>
            <a:off x="1439350" y="1191950"/>
            <a:ext cx="84861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58" name="Google Shape;358;p15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59" name="Google Shape;359;p15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15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61" name="Google Shape;3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0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Dark – Layout_personalizado_5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3" name="Google Shape;363;p16"/>
          <p:cNvCxnSpPr/>
          <p:nvPr/>
        </p:nvCxnSpPr>
        <p:spPr>
          <a:xfrm>
            <a:off x="6297105" y="297630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sp>
        <p:nvSpPr>
          <p:cNvPr id="364" name="Google Shape;364;p16"/>
          <p:cNvSpPr/>
          <p:nvPr/>
        </p:nvSpPr>
        <p:spPr>
          <a:xfrm>
            <a:off x="0" y="0"/>
            <a:ext cx="4569000" cy="10287000"/>
          </a:xfrm>
          <a:prstGeom prst="rect">
            <a:avLst/>
          </a:prstGeom>
          <a:gradFill>
            <a:gsLst>
              <a:gs pos="0">
                <a:srgbClr val="2B1B68">
                  <a:alpha val="0"/>
                </a:srgbClr>
              </a:gs>
              <a:gs pos="17000">
                <a:srgbClr val="2B1B68">
                  <a:alpha val="0"/>
                </a:srgbClr>
              </a:gs>
              <a:gs pos="76000">
                <a:srgbClr val="84292A"/>
              </a:gs>
              <a:gs pos="100000">
                <a:srgbClr val="990000"/>
              </a:gs>
            </a:gsLst>
            <a:lin ang="599887" scaled="0"/>
          </a:gradFill>
          <a:ln cap="flat" cmpd="sng" w="1270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16"/>
          <p:cNvGrpSpPr/>
          <p:nvPr/>
        </p:nvGrpSpPr>
        <p:grpSpPr>
          <a:xfrm>
            <a:off x="14944878" y="7369071"/>
            <a:ext cx="1913604" cy="1913540"/>
            <a:chOff x="3886689" y="118473"/>
            <a:chExt cx="956802" cy="956770"/>
          </a:xfrm>
        </p:grpSpPr>
        <p:sp>
          <p:nvSpPr>
            <p:cNvPr id="366" name="Google Shape;366;p16"/>
            <p:cNvSpPr/>
            <p:nvPr/>
          </p:nvSpPr>
          <p:spPr>
            <a:xfrm>
              <a:off x="3886689" y="118473"/>
              <a:ext cx="956802" cy="95677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0E1A33"/>
                </a:gs>
                <a:gs pos="0">
                  <a:srgbClr val="090604"/>
                </a:gs>
                <a:gs pos="48000">
                  <a:srgbClr val="090604"/>
                </a:gs>
                <a:gs pos="100000">
                  <a:srgbClr val="EF4123"/>
                </a:gs>
                <a:gs pos="100000">
                  <a:srgbClr val="0E1A3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3886753" y="118965"/>
              <a:ext cx="956694" cy="955783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2B1B68">
                    <a:alpha val="0"/>
                  </a:srgbClr>
                </a:gs>
                <a:gs pos="17000">
                  <a:srgbClr val="2B1B68">
                    <a:alpha val="0"/>
                  </a:srgbClr>
                </a:gs>
                <a:gs pos="76000">
                  <a:srgbClr val="84292A"/>
                </a:gs>
                <a:gs pos="100000">
                  <a:srgbClr val="EF4123"/>
                </a:gs>
              </a:gsLst>
              <a:lin ang="1200117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8" name="Google Shape;368;p16"/>
          <p:cNvSpPr txBox="1"/>
          <p:nvPr>
            <p:ph type="title"/>
          </p:nvPr>
        </p:nvSpPr>
        <p:spPr>
          <a:xfrm>
            <a:off x="6192000" y="999575"/>
            <a:ext cx="84861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69" name="Google Shape;369;p16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70" name="Google Shape;370;p16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1" name="Google Shape;371;p16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72" name="Google Shape;3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0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Dark – Layout_personalizado_6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7"/>
          <p:cNvGrpSpPr/>
          <p:nvPr/>
        </p:nvGrpSpPr>
        <p:grpSpPr>
          <a:xfrm>
            <a:off x="9916862" y="-403351"/>
            <a:ext cx="1049022" cy="1485614"/>
            <a:chOff x="1223518" y="4177284"/>
            <a:chExt cx="699348" cy="990409"/>
          </a:xfrm>
        </p:grpSpPr>
        <p:sp>
          <p:nvSpPr>
            <p:cNvPr id="375" name="Google Shape;375;p17"/>
            <p:cNvSpPr/>
            <p:nvPr/>
          </p:nvSpPr>
          <p:spPr>
            <a:xfrm>
              <a:off x="1223518" y="4633150"/>
              <a:ext cx="72681" cy="74485"/>
            </a:xfrm>
            <a:custGeom>
              <a:rect b="b" l="l" r="r" t="t"/>
              <a:pathLst>
                <a:path extrusionOk="0" h="74485" w="72681">
                  <a:moveTo>
                    <a:pt x="36341" y="0"/>
                  </a:moveTo>
                  <a:cubicBezTo>
                    <a:pt x="56352" y="0"/>
                    <a:pt x="72682" y="16669"/>
                    <a:pt x="72682" y="37243"/>
                  </a:cubicBezTo>
                  <a:cubicBezTo>
                    <a:pt x="72682" y="57817"/>
                    <a:pt x="56446" y="74486"/>
                    <a:pt x="36341" y="74486"/>
                  </a:cubicBezTo>
                  <a:cubicBezTo>
                    <a:pt x="16235" y="74486"/>
                    <a:pt x="0" y="57817"/>
                    <a:pt x="0" y="37243"/>
                  </a:cubicBezTo>
                  <a:cubicBezTo>
                    <a:pt x="0" y="16669"/>
                    <a:pt x="16235" y="0"/>
                    <a:pt x="36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1907953" y="4177284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1527743" y="4625530"/>
              <a:ext cx="14913" cy="15239"/>
            </a:xfrm>
            <a:custGeom>
              <a:rect b="b" l="l" r="r" t="t"/>
              <a:pathLst>
                <a:path extrusionOk="0" h="15239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1393517" y="5152453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1590513" y="4734305"/>
              <a:ext cx="33603" cy="34480"/>
            </a:xfrm>
            <a:custGeom>
              <a:rect b="b" l="l" r="r" t="t"/>
              <a:pathLst>
                <a:path extrusionOk="0" h="34480" w="33603">
                  <a:moveTo>
                    <a:pt x="16802" y="0"/>
                  </a:moveTo>
                  <a:cubicBezTo>
                    <a:pt x="26147" y="0"/>
                    <a:pt x="33603" y="7715"/>
                    <a:pt x="33603" y="17240"/>
                  </a:cubicBezTo>
                  <a:cubicBezTo>
                    <a:pt x="33603" y="26765"/>
                    <a:pt x="26052" y="34480"/>
                    <a:pt x="16802" y="34480"/>
                  </a:cubicBezTo>
                  <a:cubicBezTo>
                    <a:pt x="7551" y="34480"/>
                    <a:pt x="0" y="26765"/>
                    <a:pt x="0" y="17240"/>
                  </a:cubicBezTo>
                  <a:cubicBezTo>
                    <a:pt x="0" y="7715"/>
                    <a:pt x="7551" y="0"/>
                    <a:pt x="168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80" name="Google Shape;380;p17"/>
          <p:cNvSpPr/>
          <p:nvPr/>
        </p:nvSpPr>
        <p:spPr>
          <a:xfrm flipH="1">
            <a:off x="1092391" y="2983823"/>
            <a:ext cx="109022" cy="111728"/>
          </a:xfrm>
          <a:custGeom>
            <a:rect b="b" l="l" r="r" t="t"/>
            <a:pathLst>
              <a:path extrusionOk="0" h="74485" w="72681">
                <a:moveTo>
                  <a:pt x="36341" y="0"/>
                </a:moveTo>
                <a:cubicBezTo>
                  <a:pt x="56352" y="0"/>
                  <a:pt x="72682" y="16669"/>
                  <a:pt x="72682" y="37243"/>
                </a:cubicBezTo>
                <a:cubicBezTo>
                  <a:pt x="72682" y="57817"/>
                  <a:pt x="56446" y="74486"/>
                  <a:pt x="36341" y="74486"/>
                </a:cubicBezTo>
                <a:cubicBezTo>
                  <a:pt x="16235" y="74486"/>
                  <a:pt x="0" y="57817"/>
                  <a:pt x="0" y="37243"/>
                </a:cubicBezTo>
                <a:cubicBezTo>
                  <a:pt x="0" y="16669"/>
                  <a:pt x="16235" y="0"/>
                  <a:pt x="3634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17"/>
          <p:cNvSpPr/>
          <p:nvPr/>
        </p:nvSpPr>
        <p:spPr>
          <a:xfrm flipH="1">
            <a:off x="1295391" y="2452424"/>
            <a:ext cx="22369" cy="22860"/>
          </a:xfrm>
          <a:custGeom>
            <a:rect b="b" l="l" r="r" t="t"/>
            <a:pathLst>
              <a:path extrusionOk="0" h="15240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17"/>
          <p:cNvSpPr/>
          <p:nvPr/>
        </p:nvSpPr>
        <p:spPr>
          <a:xfrm flipH="1">
            <a:off x="722706" y="2972393"/>
            <a:ext cx="22369" cy="22858"/>
          </a:xfrm>
          <a:custGeom>
            <a:rect b="b" l="l" r="r" t="t"/>
            <a:pathLst>
              <a:path extrusionOk="0" h="15239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17"/>
          <p:cNvSpPr/>
          <p:nvPr/>
        </p:nvSpPr>
        <p:spPr>
          <a:xfrm flipH="1">
            <a:off x="924045" y="3762777"/>
            <a:ext cx="22369" cy="22860"/>
          </a:xfrm>
          <a:custGeom>
            <a:rect b="b" l="l" r="r" t="t"/>
            <a:pathLst>
              <a:path extrusionOk="0" h="15240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4" name="Google Shape;384;p17"/>
          <p:cNvSpPr/>
          <p:nvPr/>
        </p:nvSpPr>
        <p:spPr>
          <a:xfrm flipH="1">
            <a:off x="600516" y="3135555"/>
            <a:ext cx="50405" cy="51720"/>
          </a:xfrm>
          <a:custGeom>
            <a:rect b="b" l="l" r="r" t="t"/>
            <a:pathLst>
              <a:path extrusionOk="0" h="34480" w="33603">
                <a:moveTo>
                  <a:pt x="16802" y="0"/>
                </a:moveTo>
                <a:cubicBezTo>
                  <a:pt x="26147" y="0"/>
                  <a:pt x="33603" y="7715"/>
                  <a:pt x="33603" y="17240"/>
                </a:cubicBezTo>
                <a:cubicBezTo>
                  <a:pt x="33603" y="26765"/>
                  <a:pt x="26052" y="34480"/>
                  <a:pt x="16802" y="34480"/>
                </a:cubicBezTo>
                <a:cubicBezTo>
                  <a:pt x="7551" y="34480"/>
                  <a:pt x="0" y="26765"/>
                  <a:pt x="0" y="17240"/>
                </a:cubicBezTo>
                <a:cubicBezTo>
                  <a:pt x="0" y="7715"/>
                  <a:pt x="7551" y="0"/>
                  <a:pt x="168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85" name="Google Shape;3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6059">
            <a:off x="-2207345" y="6748814"/>
            <a:ext cx="5004390" cy="281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Google Shape;386;p17"/>
          <p:cNvGrpSpPr/>
          <p:nvPr/>
        </p:nvGrpSpPr>
        <p:grpSpPr>
          <a:xfrm>
            <a:off x="7960634" y="-153374"/>
            <a:ext cx="1959291" cy="1958257"/>
            <a:chOff x="3942217" y="-76687"/>
            <a:chExt cx="979645" cy="979129"/>
          </a:xfrm>
        </p:grpSpPr>
        <p:sp>
          <p:nvSpPr>
            <p:cNvPr id="387" name="Google Shape;387;p17"/>
            <p:cNvSpPr/>
            <p:nvPr/>
          </p:nvSpPr>
          <p:spPr>
            <a:xfrm>
              <a:off x="3943640" y="-75749"/>
              <a:ext cx="978223" cy="97819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40BA8D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3942217" y="-76687"/>
              <a:ext cx="978112" cy="977182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40BA8D"/>
                </a:gs>
                <a:gs pos="100000">
                  <a:srgbClr val="06111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89" name="Google Shape;389;p17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90" name="Google Shape;390;p17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17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392" name="Google Shape;392;p17"/>
          <p:cNvCxnSpPr/>
          <p:nvPr/>
        </p:nvCxnSpPr>
        <p:spPr>
          <a:xfrm>
            <a:off x="10278555" y="3062028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sp>
        <p:nvSpPr>
          <p:cNvPr id="393" name="Google Shape;393;p17"/>
          <p:cNvSpPr txBox="1"/>
          <p:nvPr>
            <p:ph type="title"/>
          </p:nvPr>
        </p:nvSpPr>
        <p:spPr>
          <a:xfrm>
            <a:off x="10278550" y="1115450"/>
            <a:ext cx="8486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394" name="Google Shape;394;p17"/>
          <p:cNvSpPr/>
          <p:nvPr>
            <p:ph idx="2" type="pic"/>
          </p:nvPr>
        </p:nvSpPr>
        <p:spPr>
          <a:xfrm>
            <a:off x="1273679" y="1914575"/>
            <a:ext cx="3344400" cy="33444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7"/>
          <p:cNvSpPr/>
          <p:nvPr>
            <p:ph idx="3" type="pic"/>
          </p:nvPr>
        </p:nvSpPr>
        <p:spPr>
          <a:xfrm>
            <a:off x="4983129" y="1914575"/>
            <a:ext cx="3344400" cy="33444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7"/>
          <p:cNvSpPr/>
          <p:nvPr>
            <p:ph idx="4" type="pic"/>
          </p:nvPr>
        </p:nvSpPr>
        <p:spPr>
          <a:xfrm>
            <a:off x="3128404" y="5028025"/>
            <a:ext cx="3344400" cy="33444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97" name="Google Shape;3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5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Dark – Layout_personalizado_7">
  <p:cSld name="CUSTOM_1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00" name="Google Shape;400;p18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18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2" name="Google Shape;402;p18"/>
          <p:cNvSpPr txBox="1"/>
          <p:nvPr>
            <p:ph type="title"/>
          </p:nvPr>
        </p:nvSpPr>
        <p:spPr>
          <a:xfrm>
            <a:off x="1591750" y="1115450"/>
            <a:ext cx="8486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403" name="Google Shape;403;p18"/>
          <p:cNvGrpSpPr/>
          <p:nvPr/>
        </p:nvGrpSpPr>
        <p:grpSpPr>
          <a:xfrm rot="-5400000">
            <a:off x="14180595" y="-1207172"/>
            <a:ext cx="3147664" cy="3732027"/>
            <a:chOff x="848868" y="3815334"/>
            <a:chExt cx="1448934" cy="1717928"/>
          </a:xfrm>
        </p:grpSpPr>
        <p:sp>
          <p:nvSpPr>
            <p:cNvPr id="404" name="Google Shape;404;p18"/>
            <p:cNvSpPr/>
            <p:nvPr/>
          </p:nvSpPr>
          <p:spPr>
            <a:xfrm>
              <a:off x="2143276" y="4270343"/>
              <a:ext cx="72863" cy="74485"/>
            </a:xfrm>
            <a:custGeom>
              <a:rect b="b" l="l" r="r" t="t"/>
              <a:pathLst>
                <a:path extrusionOk="0" h="74485" w="72863">
                  <a:moveTo>
                    <a:pt x="36432" y="0"/>
                  </a:moveTo>
                  <a:cubicBezTo>
                    <a:pt x="56493" y="0"/>
                    <a:pt x="72863" y="16669"/>
                    <a:pt x="72863" y="37243"/>
                  </a:cubicBezTo>
                  <a:cubicBezTo>
                    <a:pt x="72863" y="57817"/>
                    <a:pt x="56587" y="74486"/>
                    <a:pt x="36432" y="74486"/>
                  </a:cubicBezTo>
                  <a:cubicBezTo>
                    <a:pt x="16276" y="74486"/>
                    <a:pt x="0" y="57817"/>
                    <a:pt x="0" y="37243"/>
                  </a:cubicBezTo>
                  <a:cubicBezTo>
                    <a:pt x="0" y="16669"/>
                    <a:pt x="16276" y="0"/>
                    <a:pt x="3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646672" y="3962780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2220871" y="457609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545" y="0"/>
                    <a:pt x="14951" y="3429"/>
                    <a:pt x="14951" y="7620"/>
                  </a:cubicBezTo>
                  <a:cubicBezTo>
                    <a:pt x="14951" y="11811"/>
                    <a:pt x="11545" y="15240"/>
                    <a:pt x="7476" y="15240"/>
                  </a:cubicBezTo>
                  <a:cubicBezTo>
                    <a:pt x="3407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627273" y="4135088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2122458" y="5162740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858236" y="4926901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1891378" y="545620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1815582" y="3815334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1489874" y="4273105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848868" y="4518469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1"/>
                    <a:pt x="16844" y="34481"/>
                  </a:cubicBezTo>
                  <a:cubicBezTo>
                    <a:pt x="7570" y="34481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2264021" y="5498782"/>
              <a:ext cx="33781" cy="34480"/>
            </a:xfrm>
            <a:custGeom>
              <a:rect b="b" l="l" r="r" t="t"/>
              <a:pathLst>
                <a:path extrusionOk="0" h="34480" w="33781">
                  <a:moveTo>
                    <a:pt x="16844" y="0"/>
                  </a:moveTo>
                  <a:cubicBezTo>
                    <a:pt x="26212" y="0"/>
                    <a:pt x="33782" y="7715"/>
                    <a:pt x="33782" y="17240"/>
                  </a:cubicBezTo>
                  <a:cubicBezTo>
                    <a:pt x="33782" y="26765"/>
                    <a:pt x="26212" y="34480"/>
                    <a:pt x="16844" y="34480"/>
                  </a:cubicBezTo>
                  <a:cubicBezTo>
                    <a:pt x="7476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1788234" y="5265991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1634843" y="4432839"/>
              <a:ext cx="144590" cy="147827"/>
            </a:xfrm>
            <a:custGeom>
              <a:rect b="b" l="l" r="r" t="t"/>
              <a:pathLst>
                <a:path extrusionOk="0" h="147827" w="144590">
                  <a:moveTo>
                    <a:pt x="144591" y="73914"/>
                  </a:moveTo>
                  <a:lnTo>
                    <a:pt x="144591" y="73914"/>
                  </a:lnTo>
                  <a:cubicBezTo>
                    <a:pt x="104658" y="73914"/>
                    <a:pt x="72295" y="106966"/>
                    <a:pt x="72295" y="147828"/>
                  </a:cubicBezTo>
                  <a:lnTo>
                    <a:pt x="72295" y="147828"/>
                  </a:lnTo>
                  <a:cubicBezTo>
                    <a:pt x="72295" y="106966"/>
                    <a:pt x="39933" y="73914"/>
                    <a:pt x="0" y="73914"/>
                  </a:cubicBezTo>
                  <a:lnTo>
                    <a:pt x="0" y="73914"/>
                  </a:lnTo>
                  <a:cubicBezTo>
                    <a:pt x="39933" y="73914"/>
                    <a:pt x="72295" y="40767"/>
                    <a:pt x="72295" y="0"/>
                  </a:cubicBezTo>
                  <a:lnTo>
                    <a:pt x="72295" y="0"/>
                  </a:lnTo>
                  <a:cubicBezTo>
                    <a:pt x="72295" y="40862"/>
                    <a:pt x="104658" y="73914"/>
                    <a:pt x="144591" y="739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417" name="Google Shape;417;p18"/>
          <p:cNvCxnSpPr/>
          <p:nvPr/>
        </p:nvCxnSpPr>
        <p:spPr>
          <a:xfrm>
            <a:off x="1591755" y="3062028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rgbClr val="8DC63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grpSp>
        <p:nvGrpSpPr>
          <p:cNvPr id="418" name="Google Shape;418;p18"/>
          <p:cNvGrpSpPr/>
          <p:nvPr/>
        </p:nvGrpSpPr>
        <p:grpSpPr>
          <a:xfrm>
            <a:off x="9458093" y="2232652"/>
            <a:ext cx="871210" cy="2683763"/>
            <a:chOff x="1280668" y="3777234"/>
            <a:chExt cx="580807" cy="1789175"/>
          </a:xfrm>
        </p:grpSpPr>
        <p:sp>
          <p:nvSpPr>
            <p:cNvPr id="419" name="Google Shape;419;p18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7" name="Google Shape;427;p18"/>
          <p:cNvGrpSpPr/>
          <p:nvPr/>
        </p:nvGrpSpPr>
        <p:grpSpPr>
          <a:xfrm>
            <a:off x="-951794" y="7533167"/>
            <a:ext cx="1928075" cy="1927820"/>
            <a:chOff x="-475897" y="3766584"/>
            <a:chExt cx="964038" cy="963910"/>
          </a:xfrm>
        </p:grpSpPr>
        <p:sp>
          <p:nvSpPr>
            <p:cNvPr id="428" name="Google Shape;428;p18"/>
            <p:cNvSpPr/>
            <p:nvPr/>
          </p:nvSpPr>
          <p:spPr>
            <a:xfrm>
              <a:off x="-475801" y="3766584"/>
              <a:ext cx="963942" cy="96391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8DC63F"/>
                </a:gs>
                <a:gs pos="100000">
                  <a:srgbClr val="06111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-475897" y="3766927"/>
              <a:ext cx="963833" cy="962916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2B1B68">
                    <a:alpha val="0"/>
                  </a:srgbClr>
                </a:gs>
                <a:gs pos="17000">
                  <a:srgbClr val="2B1B68">
                    <a:alpha val="0"/>
                  </a:srgbClr>
                </a:gs>
                <a:gs pos="76000">
                  <a:srgbClr val="8DC63F"/>
                </a:gs>
                <a:gs pos="100000">
                  <a:srgbClr val="D0F79B"/>
                </a:gs>
              </a:gsLst>
              <a:lin ang="1200117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0" name="Google Shape;430;p18"/>
          <p:cNvGrpSpPr/>
          <p:nvPr/>
        </p:nvGrpSpPr>
        <p:grpSpPr>
          <a:xfrm>
            <a:off x="8219430" y="8937713"/>
            <a:ext cx="1049022" cy="1485614"/>
            <a:chOff x="1223518" y="4177284"/>
            <a:chExt cx="699348" cy="990409"/>
          </a:xfrm>
        </p:grpSpPr>
        <p:sp>
          <p:nvSpPr>
            <p:cNvPr id="431" name="Google Shape;431;p18"/>
            <p:cNvSpPr/>
            <p:nvPr/>
          </p:nvSpPr>
          <p:spPr>
            <a:xfrm>
              <a:off x="1223518" y="4633150"/>
              <a:ext cx="72681" cy="74485"/>
            </a:xfrm>
            <a:custGeom>
              <a:rect b="b" l="l" r="r" t="t"/>
              <a:pathLst>
                <a:path extrusionOk="0" h="74485" w="72681">
                  <a:moveTo>
                    <a:pt x="36341" y="0"/>
                  </a:moveTo>
                  <a:cubicBezTo>
                    <a:pt x="56352" y="0"/>
                    <a:pt x="72682" y="16669"/>
                    <a:pt x="72682" y="37243"/>
                  </a:cubicBezTo>
                  <a:cubicBezTo>
                    <a:pt x="72682" y="57817"/>
                    <a:pt x="56446" y="74486"/>
                    <a:pt x="36341" y="74486"/>
                  </a:cubicBezTo>
                  <a:cubicBezTo>
                    <a:pt x="16235" y="74486"/>
                    <a:pt x="0" y="57817"/>
                    <a:pt x="0" y="37243"/>
                  </a:cubicBezTo>
                  <a:cubicBezTo>
                    <a:pt x="0" y="16669"/>
                    <a:pt x="16235" y="0"/>
                    <a:pt x="36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1907953" y="4177284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3" name="Google Shape;433;p18"/>
            <p:cNvSpPr/>
            <p:nvPr/>
          </p:nvSpPr>
          <p:spPr>
            <a:xfrm>
              <a:off x="1527743" y="4625530"/>
              <a:ext cx="14913" cy="15239"/>
            </a:xfrm>
            <a:custGeom>
              <a:rect b="b" l="l" r="r" t="t"/>
              <a:pathLst>
                <a:path extrusionOk="0" h="15239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18"/>
            <p:cNvSpPr/>
            <p:nvPr/>
          </p:nvSpPr>
          <p:spPr>
            <a:xfrm>
              <a:off x="1393517" y="5152453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5" name="Google Shape;435;p18"/>
            <p:cNvSpPr/>
            <p:nvPr/>
          </p:nvSpPr>
          <p:spPr>
            <a:xfrm>
              <a:off x="1590513" y="4734305"/>
              <a:ext cx="33603" cy="34480"/>
            </a:xfrm>
            <a:custGeom>
              <a:rect b="b" l="l" r="r" t="t"/>
              <a:pathLst>
                <a:path extrusionOk="0" h="34480" w="33603">
                  <a:moveTo>
                    <a:pt x="16802" y="0"/>
                  </a:moveTo>
                  <a:cubicBezTo>
                    <a:pt x="26147" y="0"/>
                    <a:pt x="33603" y="7715"/>
                    <a:pt x="33603" y="17240"/>
                  </a:cubicBezTo>
                  <a:cubicBezTo>
                    <a:pt x="33603" y="26765"/>
                    <a:pt x="26052" y="34480"/>
                    <a:pt x="16802" y="34480"/>
                  </a:cubicBezTo>
                  <a:cubicBezTo>
                    <a:pt x="7551" y="34480"/>
                    <a:pt x="0" y="26765"/>
                    <a:pt x="0" y="17240"/>
                  </a:cubicBezTo>
                  <a:cubicBezTo>
                    <a:pt x="0" y="7715"/>
                    <a:pt x="7551" y="0"/>
                    <a:pt x="168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436" name="Google Shape;4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6059">
            <a:off x="7391505" y="-882861"/>
            <a:ext cx="5004390" cy="2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5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Dark – Layout_personalizado_8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19"/>
          <p:cNvGrpSpPr/>
          <p:nvPr/>
        </p:nvGrpSpPr>
        <p:grpSpPr>
          <a:xfrm>
            <a:off x="9144000" y="8499501"/>
            <a:ext cx="1049022" cy="1485614"/>
            <a:chOff x="1223518" y="4177284"/>
            <a:chExt cx="699348" cy="990409"/>
          </a:xfrm>
        </p:grpSpPr>
        <p:sp>
          <p:nvSpPr>
            <p:cNvPr id="440" name="Google Shape;440;p19"/>
            <p:cNvSpPr/>
            <p:nvPr/>
          </p:nvSpPr>
          <p:spPr>
            <a:xfrm>
              <a:off x="1223518" y="4633150"/>
              <a:ext cx="72681" cy="74485"/>
            </a:xfrm>
            <a:custGeom>
              <a:rect b="b" l="l" r="r" t="t"/>
              <a:pathLst>
                <a:path extrusionOk="0" h="74485" w="72681">
                  <a:moveTo>
                    <a:pt x="36341" y="0"/>
                  </a:moveTo>
                  <a:cubicBezTo>
                    <a:pt x="56352" y="0"/>
                    <a:pt x="72682" y="16669"/>
                    <a:pt x="72682" y="37243"/>
                  </a:cubicBezTo>
                  <a:cubicBezTo>
                    <a:pt x="72682" y="57817"/>
                    <a:pt x="56446" y="74486"/>
                    <a:pt x="36341" y="74486"/>
                  </a:cubicBezTo>
                  <a:cubicBezTo>
                    <a:pt x="16235" y="74486"/>
                    <a:pt x="0" y="57817"/>
                    <a:pt x="0" y="37243"/>
                  </a:cubicBezTo>
                  <a:cubicBezTo>
                    <a:pt x="0" y="16669"/>
                    <a:pt x="16235" y="0"/>
                    <a:pt x="36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1907953" y="4177284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1527743" y="4625530"/>
              <a:ext cx="14913" cy="15239"/>
            </a:xfrm>
            <a:custGeom>
              <a:rect b="b" l="l" r="r" t="t"/>
              <a:pathLst>
                <a:path extrusionOk="0" h="15239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1393517" y="5152453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1590513" y="4734305"/>
              <a:ext cx="33603" cy="34480"/>
            </a:xfrm>
            <a:custGeom>
              <a:rect b="b" l="l" r="r" t="t"/>
              <a:pathLst>
                <a:path extrusionOk="0" h="34480" w="33603">
                  <a:moveTo>
                    <a:pt x="16802" y="0"/>
                  </a:moveTo>
                  <a:cubicBezTo>
                    <a:pt x="26147" y="0"/>
                    <a:pt x="33603" y="7715"/>
                    <a:pt x="33603" y="17240"/>
                  </a:cubicBezTo>
                  <a:cubicBezTo>
                    <a:pt x="33603" y="26765"/>
                    <a:pt x="26052" y="34480"/>
                    <a:pt x="16802" y="34480"/>
                  </a:cubicBezTo>
                  <a:cubicBezTo>
                    <a:pt x="7551" y="34480"/>
                    <a:pt x="0" y="26765"/>
                    <a:pt x="0" y="17240"/>
                  </a:cubicBezTo>
                  <a:cubicBezTo>
                    <a:pt x="0" y="7715"/>
                    <a:pt x="7551" y="0"/>
                    <a:pt x="168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445" name="Google Shape;445;p19"/>
          <p:cNvCxnSpPr/>
          <p:nvPr/>
        </p:nvCxnSpPr>
        <p:spPr>
          <a:xfrm>
            <a:off x="1562050" y="3790850"/>
            <a:ext cx="18870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pic>
        <p:nvPicPr>
          <p:cNvPr id="446" name="Google Shape;4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6065">
            <a:off x="-660860" y="-359215"/>
            <a:ext cx="3692695" cy="2077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7" name="Google Shape;447;p19"/>
          <p:cNvGrpSpPr/>
          <p:nvPr/>
        </p:nvGrpSpPr>
        <p:grpSpPr>
          <a:xfrm>
            <a:off x="6766634" y="9171876"/>
            <a:ext cx="1959291" cy="1958257"/>
            <a:chOff x="3942217" y="-76687"/>
            <a:chExt cx="979645" cy="979129"/>
          </a:xfrm>
        </p:grpSpPr>
        <p:sp>
          <p:nvSpPr>
            <p:cNvPr id="448" name="Google Shape;448;p19"/>
            <p:cNvSpPr/>
            <p:nvPr/>
          </p:nvSpPr>
          <p:spPr>
            <a:xfrm>
              <a:off x="3943640" y="-75749"/>
              <a:ext cx="978223" cy="97819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chemeClr val="accent5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3942217" y="-76687"/>
              <a:ext cx="978112" cy="977182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rgbClr val="06111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50" name="Google Shape;450;p19"/>
          <p:cNvGrpSpPr/>
          <p:nvPr/>
        </p:nvGrpSpPr>
        <p:grpSpPr>
          <a:xfrm rot="-5400000">
            <a:off x="9894036" y="4804"/>
            <a:ext cx="3147664" cy="3732027"/>
            <a:chOff x="848868" y="3815334"/>
            <a:chExt cx="1448934" cy="1717928"/>
          </a:xfrm>
        </p:grpSpPr>
        <p:sp>
          <p:nvSpPr>
            <p:cNvPr id="451" name="Google Shape;451;p19"/>
            <p:cNvSpPr/>
            <p:nvPr/>
          </p:nvSpPr>
          <p:spPr>
            <a:xfrm>
              <a:off x="2143276" y="4270343"/>
              <a:ext cx="72863" cy="74485"/>
            </a:xfrm>
            <a:custGeom>
              <a:rect b="b" l="l" r="r" t="t"/>
              <a:pathLst>
                <a:path extrusionOk="0" h="74485" w="72863">
                  <a:moveTo>
                    <a:pt x="36432" y="0"/>
                  </a:moveTo>
                  <a:cubicBezTo>
                    <a:pt x="56493" y="0"/>
                    <a:pt x="72863" y="16669"/>
                    <a:pt x="72863" y="37243"/>
                  </a:cubicBezTo>
                  <a:cubicBezTo>
                    <a:pt x="72863" y="57817"/>
                    <a:pt x="56587" y="74486"/>
                    <a:pt x="36432" y="74486"/>
                  </a:cubicBezTo>
                  <a:cubicBezTo>
                    <a:pt x="16276" y="74486"/>
                    <a:pt x="0" y="57817"/>
                    <a:pt x="0" y="37243"/>
                  </a:cubicBezTo>
                  <a:cubicBezTo>
                    <a:pt x="0" y="16669"/>
                    <a:pt x="16276" y="0"/>
                    <a:pt x="3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1646672" y="3962780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2220871" y="457609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545" y="0"/>
                    <a:pt x="14951" y="3429"/>
                    <a:pt x="14951" y="7620"/>
                  </a:cubicBezTo>
                  <a:cubicBezTo>
                    <a:pt x="14951" y="11811"/>
                    <a:pt x="11545" y="15240"/>
                    <a:pt x="7476" y="15240"/>
                  </a:cubicBezTo>
                  <a:cubicBezTo>
                    <a:pt x="3407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1627273" y="4135088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2122458" y="5162740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858236" y="4926901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1891378" y="545620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1815582" y="3815334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1489874" y="4273105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848868" y="4518469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1"/>
                    <a:pt x="16844" y="34481"/>
                  </a:cubicBezTo>
                  <a:cubicBezTo>
                    <a:pt x="7570" y="34481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2264021" y="5498782"/>
              <a:ext cx="33781" cy="34480"/>
            </a:xfrm>
            <a:custGeom>
              <a:rect b="b" l="l" r="r" t="t"/>
              <a:pathLst>
                <a:path extrusionOk="0" h="34480" w="33781">
                  <a:moveTo>
                    <a:pt x="16844" y="0"/>
                  </a:moveTo>
                  <a:cubicBezTo>
                    <a:pt x="26212" y="0"/>
                    <a:pt x="33782" y="7715"/>
                    <a:pt x="33782" y="17240"/>
                  </a:cubicBezTo>
                  <a:cubicBezTo>
                    <a:pt x="33782" y="26765"/>
                    <a:pt x="26212" y="34480"/>
                    <a:pt x="16844" y="34480"/>
                  </a:cubicBezTo>
                  <a:cubicBezTo>
                    <a:pt x="7476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1788234" y="5265991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1634843" y="4432839"/>
              <a:ext cx="144590" cy="147827"/>
            </a:xfrm>
            <a:custGeom>
              <a:rect b="b" l="l" r="r" t="t"/>
              <a:pathLst>
                <a:path extrusionOk="0" h="147827" w="144590">
                  <a:moveTo>
                    <a:pt x="144591" y="73914"/>
                  </a:moveTo>
                  <a:lnTo>
                    <a:pt x="144591" y="73914"/>
                  </a:lnTo>
                  <a:cubicBezTo>
                    <a:pt x="104658" y="73914"/>
                    <a:pt x="72295" y="106966"/>
                    <a:pt x="72295" y="147828"/>
                  </a:cubicBezTo>
                  <a:lnTo>
                    <a:pt x="72295" y="147828"/>
                  </a:lnTo>
                  <a:cubicBezTo>
                    <a:pt x="72295" y="106966"/>
                    <a:pt x="39933" y="73914"/>
                    <a:pt x="0" y="73914"/>
                  </a:cubicBezTo>
                  <a:lnTo>
                    <a:pt x="0" y="73914"/>
                  </a:lnTo>
                  <a:cubicBezTo>
                    <a:pt x="39933" y="73914"/>
                    <a:pt x="72295" y="40767"/>
                    <a:pt x="72295" y="0"/>
                  </a:cubicBezTo>
                  <a:lnTo>
                    <a:pt x="72295" y="0"/>
                  </a:lnTo>
                  <a:cubicBezTo>
                    <a:pt x="72295" y="40862"/>
                    <a:pt x="104658" y="73914"/>
                    <a:pt x="144591" y="739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64" name="Google Shape;464;p19"/>
          <p:cNvSpPr/>
          <p:nvPr>
            <p:ph idx="2" type="pic"/>
          </p:nvPr>
        </p:nvSpPr>
        <p:spPr>
          <a:xfrm>
            <a:off x="9972675" y="885825"/>
            <a:ext cx="11038500" cy="1107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65" name="Google Shape;465;p19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6" name="Google Shape;466;p19"/>
          <p:cNvSpPr txBox="1"/>
          <p:nvPr>
            <p:ph type="title"/>
          </p:nvPr>
        </p:nvSpPr>
        <p:spPr>
          <a:xfrm>
            <a:off x="1562050" y="1877450"/>
            <a:ext cx="85158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pic>
        <p:nvPicPr>
          <p:cNvPr id="467" name="Google Shape;4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380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 Dark– Layout_Planetinha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0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70" name="Google Shape;470;p20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0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72" name="Google Shape;472;p20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73" name="Google Shape;473;p20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74" name="Google Shape;4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94583">
            <a:off x="-698930" y="10628"/>
            <a:ext cx="4526760" cy="254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380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 Dark – Capa_Universo_Astronauta_Titulo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"/>
          <p:cNvPicPr preferRelativeResize="0"/>
          <p:nvPr/>
        </p:nvPicPr>
        <p:blipFill rotWithShape="1">
          <a:blip r:embed="rId3">
            <a:alphaModFix amt="17000"/>
          </a:blip>
          <a:srcRect b="-76542" l="31079" r="50753" t="96644"/>
          <a:stretch/>
        </p:blipFill>
        <p:spPr>
          <a:xfrm>
            <a:off x="-73551" y="0"/>
            <a:ext cx="7592402" cy="1028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3">
            <a:alphaModFix amt="17000"/>
          </a:blip>
          <a:srcRect b="-74224" l="38013" r="52721" t="99295"/>
          <a:stretch/>
        </p:blipFill>
        <p:spPr>
          <a:xfrm flipH="1" rot="-5400000">
            <a:off x="11528712" y="-2925037"/>
            <a:ext cx="3871652" cy="96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4">
            <a:alphaModFix/>
          </a:blip>
          <a:srcRect b="13956" l="0" r="49405" t="0"/>
          <a:stretch/>
        </p:blipFill>
        <p:spPr>
          <a:xfrm>
            <a:off x="-402775" y="454175"/>
            <a:ext cx="8741750" cy="8362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31;p3"/>
          <p:cNvCxnSpPr/>
          <p:nvPr/>
        </p:nvCxnSpPr>
        <p:spPr>
          <a:xfrm>
            <a:off x="7785700" y="2785350"/>
            <a:ext cx="0" cy="5063400"/>
          </a:xfrm>
          <a:prstGeom prst="straightConnector1">
            <a:avLst/>
          </a:prstGeom>
          <a:noFill/>
          <a:ln cap="flat" cmpd="sng" w="28575">
            <a:solidFill>
              <a:srgbClr val="8DC63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" name="Google Shape;3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57188" y="6463750"/>
            <a:ext cx="2310075" cy="1379200"/>
          </a:xfrm>
          <a:prstGeom prst="rect">
            <a:avLst/>
          </a:prstGeom>
          <a:noFill/>
          <a:ln>
            <a:noFill/>
          </a:ln>
          <a:effectLst>
            <a:outerShdw blurRad="600075" rotWithShape="0" algn="bl">
              <a:srgbClr val="081A25">
                <a:alpha val="92000"/>
              </a:srgbClr>
            </a:outerShdw>
          </a:effectLst>
        </p:spPr>
      </p:pic>
      <p:cxnSp>
        <p:nvCxnSpPr>
          <p:cNvPr id="33" name="Google Shape;33;p3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" name="Google Shape;34;p3"/>
          <p:cNvGrpSpPr/>
          <p:nvPr/>
        </p:nvGrpSpPr>
        <p:grpSpPr>
          <a:xfrm>
            <a:off x="11557003" y="9429734"/>
            <a:ext cx="6322200" cy="501600"/>
            <a:chOff x="11557003" y="9429734"/>
            <a:chExt cx="6322200" cy="501600"/>
          </a:xfrm>
        </p:grpSpPr>
        <p:sp>
          <p:nvSpPr>
            <p:cNvPr id="35" name="Google Shape;35;p3"/>
            <p:cNvSpPr txBox="1"/>
            <p:nvPr/>
          </p:nvSpPr>
          <p:spPr>
            <a:xfrm rot="326">
              <a:off x="11557003" y="9430034"/>
              <a:ext cx="6322200" cy="5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zup.com.br</a:t>
              </a:r>
              <a:endParaRPr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6" name="Google Shape;36;p3"/>
            <p:cNvSpPr txBox="1"/>
            <p:nvPr/>
          </p:nvSpPr>
          <p:spPr>
            <a:xfrm rot="326">
              <a:off x="11557003" y="9430034"/>
              <a:ext cx="6322200" cy="5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zup.com.br</a:t>
              </a:r>
              <a:endParaRPr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37" name="Google Shape;37;p3"/>
          <p:cNvGrpSpPr/>
          <p:nvPr/>
        </p:nvGrpSpPr>
        <p:grpSpPr>
          <a:xfrm>
            <a:off x="349203" y="9429734"/>
            <a:ext cx="6327007" cy="501600"/>
            <a:chOff x="349203" y="9429734"/>
            <a:chExt cx="6327007" cy="501600"/>
          </a:xfrm>
        </p:grpSpPr>
        <p:sp>
          <p:nvSpPr>
            <p:cNvPr id="38" name="Google Shape;38;p3"/>
            <p:cNvSpPr txBox="1"/>
            <p:nvPr/>
          </p:nvSpPr>
          <p:spPr>
            <a:xfrm rot="326">
              <a:off x="349203" y="9430034"/>
              <a:ext cx="6322200" cy="5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@zupinnovation</a:t>
              </a:r>
              <a:endPara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9" name="Google Shape;39;p3"/>
            <p:cNvSpPr txBox="1"/>
            <p:nvPr/>
          </p:nvSpPr>
          <p:spPr>
            <a:xfrm rot="326">
              <a:off x="354010" y="9430034"/>
              <a:ext cx="6322200" cy="5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@zupinnovation</a:t>
              </a:r>
              <a:endParaRPr sz="1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8457200" y="3627700"/>
            <a:ext cx="9252300" cy="20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 Dark – Layout_Planetinha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1"/>
          <p:cNvGrpSpPr/>
          <p:nvPr/>
        </p:nvGrpSpPr>
        <p:grpSpPr>
          <a:xfrm>
            <a:off x="9909622" y="-422489"/>
            <a:ext cx="1068044" cy="1497102"/>
            <a:chOff x="1223518" y="4177284"/>
            <a:chExt cx="699348" cy="990409"/>
          </a:xfrm>
        </p:grpSpPr>
        <p:sp>
          <p:nvSpPr>
            <p:cNvPr id="478" name="Google Shape;478;p21"/>
            <p:cNvSpPr/>
            <p:nvPr/>
          </p:nvSpPr>
          <p:spPr>
            <a:xfrm>
              <a:off x="1223518" y="4633150"/>
              <a:ext cx="72681" cy="74485"/>
            </a:xfrm>
            <a:custGeom>
              <a:rect b="b" l="l" r="r" t="t"/>
              <a:pathLst>
                <a:path extrusionOk="0" h="74485" w="72681">
                  <a:moveTo>
                    <a:pt x="36341" y="0"/>
                  </a:moveTo>
                  <a:cubicBezTo>
                    <a:pt x="56352" y="0"/>
                    <a:pt x="72682" y="16669"/>
                    <a:pt x="72682" y="37243"/>
                  </a:cubicBezTo>
                  <a:cubicBezTo>
                    <a:pt x="72682" y="57817"/>
                    <a:pt x="56446" y="74486"/>
                    <a:pt x="36341" y="74486"/>
                  </a:cubicBezTo>
                  <a:cubicBezTo>
                    <a:pt x="16235" y="74486"/>
                    <a:pt x="0" y="57817"/>
                    <a:pt x="0" y="37243"/>
                  </a:cubicBezTo>
                  <a:cubicBezTo>
                    <a:pt x="0" y="16669"/>
                    <a:pt x="16235" y="0"/>
                    <a:pt x="36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1907953" y="4177284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1527743" y="4625530"/>
              <a:ext cx="14913" cy="15239"/>
            </a:xfrm>
            <a:custGeom>
              <a:rect b="b" l="l" r="r" t="t"/>
              <a:pathLst>
                <a:path extrusionOk="0" h="15239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1393517" y="5152453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1590513" y="4734305"/>
              <a:ext cx="33603" cy="34480"/>
            </a:xfrm>
            <a:custGeom>
              <a:rect b="b" l="l" r="r" t="t"/>
              <a:pathLst>
                <a:path extrusionOk="0" h="34480" w="33603">
                  <a:moveTo>
                    <a:pt x="16802" y="0"/>
                  </a:moveTo>
                  <a:cubicBezTo>
                    <a:pt x="26147" y="0"/>
                    <a:pt x="33603" y="7715"/>
                    <a:pt x="33603" y="17240"/>
                  </a:cubicBezTo>
                  <a:cubicBezTo>
                    <a:pt x="33603" y="26765"/>
                    <a:pt x="26052" y="34480"/>
                    <a:pt x="16802" y="34480"/>
                  </a:cubicBezTo>
                  <a:cubicBezTo>
                    <a:pt x="7551" y="34480"/>
                    <a:pt x="0" y="26765"/>
                    <a:pt x="0" y="17240"/>
                  </a:cubicBezTo>
                  <a:cubicBezTo>
                    <a:pt x="0" y="7715"/>
                    <a:pt x="7551" y="0"/>
                    <a:pt x="168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483" name="Google Shape;4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6067">
            <a:off x="-886802" y="7355311"/>
            <a:ext cx="4610055" cy="25931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21"/>
          <p:cNvGrpSpPr/>
          <p:nvPr/>
        </p:nvGrpSpPr>
        <p:grpSpPr>
          <a:xfrm>
            <a:off x="8261256" y="-268342"/>
            <a:ext cx="1497878" cy="1497088"/>
            <a:chOff x="3942217" y="-76687"/>
            <a:chExt cx="979645" cy="979129"/>
          </a:xfrm>
        </p:grpSpPr>
        <p:sp>
          <p:nvSpPr>
            <p:cNvPr id="485" name="Google Shape;485;p21"/>
            <p:cNvSpPr/>
            <p:nvPr/>
          </p:nvSpPr>
          <p:spPr>
            <a:xfrm>
              <a:off x="3943640" y="-75749"/>
              <a:ext cx="978223" cy="97819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chemeClr val="accent5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3942217" y="-76687"/>
              <a:ext cx="978112" cy="977182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rgbClr val="06111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87" name="Google Shape;487;p21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88" name="Google Shape;488;p21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1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0" name="Google Shape;490;p21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1" name="Google Shape;491;p21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92" name="Google Shape;4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5380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Dark – Layout_Simples_Logo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2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495" name="Google Shape;495;p22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2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7" name="Google Shape;497;p22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8" name="Google Shape;498;p22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9" name="Google Shape;499;p22"/>
          <p:cNvSpPr txBox="1"/>
          <p:nvPr>
            <p:ph type="title"/>
          </p:nvPr>
        </p:nvSpPr>
        <p:spPr>
          <a:xfrm>
            <a:off x="1252600" y="769400"/>
            <a:ext cx="8486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9pPr>
          </a:lstStyle>
          <a:p/>
        </p:txBody>
      </p:sp>
      <p:pic>
        <p:nvPicPr>
          <p:cNvPr id="500" name="Google Shape;5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00" y="404800"/>
            <a:ext cx="1111125" cy="74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 Dark – Layout_Simples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 Dark - BG_Dark">
  <p:cSld name="SECTION_HEADER_3_1">
    <p:bg>
      <p:bgPr>
        <a:solidFill>
          <a:srgbClr val="0E1A33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 Dark - BG_Super_Dark">
  <p:cSld name="SECTION_HEADER_2_2">
    <p:bg>
      <p:bgPr>
        <a:solidFill>
          <a:srgbClr val="051023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 Dark - BG_Ultra_Dark">
  <p:cSld name="SECTION_HEADER_2_1_1">
    <p:bg>
      <p:bgPr>
        <a:solidFill>
          <a:srgbClr val="000B1C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 Dark - BG_Logo_Animated_Mono 1">
  <p:cSld name="CUSTOM_20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 Light – Subcapa_Zup_Titulo">
  <p:cSld name="CUSTOM_2_2_1_2"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509" name="Google Shape;509;p28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8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11" name="Google Shape;511;p28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12" name="Google Shape;512;p28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513" name="Google Shape;513;p28"/>
          <p:cNvCxnSpPr/>
          <p:nvPr/>
        </p:nvCxnSpPr>
        <p:spPr>
          <a:xfrm>
            <a:off x="2299300" y="4425150"/>
            <a:ext cx="0" cy="37284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4" name="Google Shape;514;p28"/>
          <p:cNvPicPr preferRelativeResize="0"/>
          <p:nvPr/>
        </p:nvPicPr>
        <p:blipFill rotWithShape="1">
          <a:blip r:embed="rId2">
            <a:alphaModFix/>
          </a:blip>
          <a:srcRect b="0" l="0" r="8525" t="0"/>
          <a:stretch/>
        </p:blipFill>
        <p:spPr>
          <a:xfrm>
            <a:off x="2058500" y="2120284"/>
            <a:ext cx="2472250" cy="13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8"/>
          <p:cNvSpPr txBox="1"/>
          <p:nvPr>
            <p:ph type="title"/>
          </p:nvPr>
        </p:nvSpPr>
        <p:spPr>
          <a:xfrm>
            <a:off x="2900875" y="4493175"/>
            <a:ext cx="13242900" cy="22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6" name="Google Shape;516;p28"/>
          <p:cNvSpPr txBox="1"/>
          <p:nvPr>
            <p:ph idx="1" type="subTitle"/>
          </p:nvPr>
        </p:nvSpPr>
        <p:spPr>
          <a:xfrm>
            <a:off x="2900875" y="6876450"/>
            <a:ext cx="9033600" cy="18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 Light – Universe_Forma">
  <p:cSld name="CUSTOM_2_2_2_1_1">
    <p:bg>
      <p:bgPr>
        <a:solidFill>
          <a:schemeClr val="lt1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9"/>
          <p:cNvSpPr/>
          <p:nvPr/>
        </p:nvSpPr>
        <p:spPr>
          <a:xfrm>
            <a:off x="1617750" y="2358250"/>
            <a:ext cx="15090600" cy="6783000"/>
          </a:xfrm>
          <a:prstGeom prst="roundRect">
            <a:avLst>
              <a:gd fmla="val 7101" name="adj"/>
            </a:avLst>
          </a:prstGeom>
          <a:gradFill>
            <a:gsLst>
              <a:gs pos="0">
                <a:schemeClr val="accent2"/>
              </a:gs>
              <a:gs pos="100000">
                <a:srgbClr val="0B7140"/>
              </a:gs>
            </a:gsLst>
            <a:lin ang="3599321" scaled="0"/>
          </a:gradFill>
          <a:ln cap="flat" cmpd="sng" w="19050">
            <a:solidFill>
              <a:srgbClr val="8DC63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69471">
            <a:off x="13249449" y="1061350"/>
            <a:ext cx="5461042" cy="3071847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9"/>
          <p:cNvSpPr txBox="1"/>
          <p:nvPr>
            <p:ph type="title"/>
          </p:nvPr>
        </p:nvSpPr>
        <p:spPr>
          <a:xfrm>
            <a:off x="1617750" y="198350"/>
            <a:ext cx="11466000" cy="20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Space Grotesk"/>
              <a:buNone/>
              <a:defRPr b="1" sz="72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b="1">
                <a:solidFill>
                  <a:schemeClr val="dk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b="1">
                <a:solidFill>
                  <a:schemeClr val="dk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b="1">
                <a:solidFill>
                  <a:schemeClr val="dk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b="1">
                <a:solidFill>
                  <a:schemeClr val="dk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b="1">
                <a:solidFill>
                  <a:schemeClr val="dk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b="1">
                <a:solidFill>
                  <a:schemeClr val="dk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b="1">
                <a:solidFill>
                  <a:schemeClr val="dk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1" name="Google Shape;521;p29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E1A33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rgbClr val="0E1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29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3" name="Google Shape;523;p29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29"/>
          <p:cNvSpPr/>
          <p:nvPr/>
        </p:nvSpPr>
        <p:spPr>
          <a:xfrm rot="-5400000">
            <a:off x="17099869" y="9368662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5" name="Google Shape;525;p29"/>
          <p:cNvSpPr/>
          <p:nvPr/>
        </p:nvSpPr>
        <p:spPr>
          <a:xfrm rot="-5400000">
            <a:off x="17199558" y="8334385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545" y="0"/>
                  <a:pt x="14951" y="3429"/>
                  <a:pt x="14951" y="7620"/>
                </a:cubicBezTo>
                <a:cubicBezTo>
                  <a:pt x="14951" y="11811"/>
                  <a:pt x="11545" y="15240"/>
                  <a:pt x="7476" y="15240"/>
                </a:cubicBezTo>
                <a:cubicBezTo>
                  <a:pt x="3407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6" name="Google Shape;526;p29"/>
          <p:cNvSpPr/>
          <p:nvPr/>
        </p:nvSpPr>
        <p:spPr>
          <a:xfrm rot="-5400000">
            <a:off x="16361364" y="936866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7" name="Google Shape;527;p29"/>
          <p:cNvSpPr/>
          <p:nvPr/>
        </p:nvSpPr>
        <p:spPr>
          <a:xfrm rot="-5400000">
            <a:off x="17635786" y="801477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8" name="Google Shape;528;p29"/>
          <p:cNvSpPr/>
          <p:nvPr/>
        </p:nvSpPr>
        <p:spPr>
          <a:xfrm rot="-5400000">
            <a:off x="17364657" y="9106509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29"/>
          <p:cNvSpPr/>
          <p:nvPr/>
        </p:nvSpPr>
        <p:spPr>
          <a:xfrm rot="-5400000">
            <a:off x="15703690" y="9347798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0" name="Google Shape;530;p29"/>
          <p:cNvSpPr/>
          <p:nvPr/>
        </p:nvSpPr>
        <p:spPr>
          <a:xfrm rot="-5400000">
            <a:off x="17615461" y="8608966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31" name="Google Shape;531;p29"/>
          <p:cNvSpPr/>
          <p:nvPr/>
        </p:nvSpPr>
        <p:spPr>
          <a:xfrm rot="-5400000">
            <a:off x="16815348" y="8789556"/>
            <a:ext cx="313760" cy="320785"/>
          </a:xfrm>
          <a:custGeom>
            <a:rect b="b" l="l" r="r" t="t"/>
            <a:pathLst>
              <a:path extrusionOk="0" h="147827" w="144590">
                <a:moveTo>
                  <a:pt x="144591" y="73914"/>
                </a:moveTo>
                <a:lnTo>
                  <a:pt x="144591" y="73914"/>
                </a:lnTo>
                <a:cubicBezTo>
                  <a:pt x="104658" y="73914"/>
                  <a:pt x="72295" y="106966"/>
                  <a:pt x="72295" y="147828"/>
                </a:cubicBezTo>
                <a:lnTo>
                  <a:pt x="72295" y="147828"/>
                </a:lnTo>
                <a:cubicBezTo>
                  <a:pt x="72295" y="106966"/>
                  <a:pt x="39933" y="73914"/>
                  <a:pt x="0" y="73914"/>
                </a:cubicBezTo>
                <a:lnTo>
                  <a:pt x="0" y="73914"/>
                </a:lnTo>
                <a:cubicBezTo>
                  <a:pt x="39933" y="73914"/>
                  <a:pt x="72295" y="40767"/>
                  <a:pt x="72295" y="0"/>
                </a:cubicBezTo>
                <a:lnTo>
                  <a:pt x="72295" y="0"/>
                </a:lnTo>
                <a:cubicBezTo>
                  <a:pt x="72295" y="40862"/>
                  <a:pt x="104658" y="73914"/>
                  <a:pt x="144591" y="7391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32" name="Google Shape;532;p29"/>
          <p:cNvGrpSpPr/>
          <p:nvPr/>
        </p:nvGrpSpPr>
        <p:grpSpPr>
          <a:xfrm>
            <a:off x="-22" y="26623"/>
            <a:ext cx="871211" cy="2683763"/>
            <a:chOff x="1280668" y="3777234"/>
            <a:chExt cx="580807" cy="1789175"/>
          </a:xfrm>
        </p:grpSpPr>
        <p:sp>
          <p:nvSpPr>
            <p:cNvPr id="533" name="Google Shape;533;p29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541" name="Google Shape;5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00" y="404813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 Light – Layout_Personalizado_1">
  <p:cSld name="CUSTOM_9_1">
    <p:bg>
      <p:bgPr>
        <a:solidFill>
          <a:schemeClr val="l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3" name="Google Shape;543;p30"/>
          <p:cNvCxnSpPr/>
          <p:nvPr/>
        </p:nvCxnSpPr>
        <p:spPr>
          <a:xfrm>
            <a:off x="8589170" y="286200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grpSp>
        <p:nvGrpSpPr>
          <p:cNvPr id="544" name="Google Shape;544;p30"/>
          <p:cNvGrpSpPr/>
          <p:nvPr/>
        </p:nvGrpSpPr>
        <p:grpSpPr>
          <a:xfrm rot="-5400000">
            <a:off x="1225525" y="-1144304"/>
            <a:ext cx="3147664" cy="3732027"/>
            <a:chOff x="848868" y="3815334"/>
            <a:chExt cx="1448934" cy="1717928"/>
          </a:xfrm>
        </p:grpSpPr>
        <p:sp>
          <p:nvSpPr>
            <p:cNvPr id="545" name="Google Shape;545;p30"/>
            <p:cNvSpPr/>
            <p:nvPr/>
          </p:nvSpPr>
          <p:spPr>
            <a:xfrm>
              <a:off x="2143276" y="4270343"/>
              <a:ext cx="72863" cy="74485"/>
            </a:xfrm>
            <a:custGeom>
              <a:rect b="b" l="l" r="r" t="t"/>
              <a:pathLst>
                <a:path extrusionOk="0" h="74485" w="72863">
                  <a:moveTo>
                    <a:pt x="36432" y="0"/>
                  </a:moveTo>
                  <a:cubicBezTo>
                    <a:pt x="56493" y="0"/>
                    <a:pt x="72863" y="16669"/>
                    <a:pt x="72863" y="37243"/>
                  </a:cubicBezTo>
                  <a:cubicBezTo>
                    <a:pt x="72863" y="57817"/>
                    <a:pt x="56587" y="74486"/>
                    <a:pt x="36432" y="74486"/>
                  </a:cubicBezTo>
                  <a:cubicBezTo>
                    <a:pt x="16276" y="74486"/>
                    <a:pt x="0" y="57817"/>
                    <a:pt x="0" y="37243"/>
                  </a:cubicBezTo>
                  <a:cubicBezTo>
                    <a:pt x="0" y="16669"/>
                    <a:pt x="16276" y="0"/>
                    <a:pt x="36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1646672" y="3962780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2220871" y="457609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545" y="0"/>
                    <a:pt x="14951" y="3429"/>
                    <a:pt x="14951" y="7620"/>
                  </a:cubicBezTo>
                  <a:cubicBezTo>
                    <a:pt x="14951" y="11811"/>
                    <a:pt x="11545" y="15240"/>
                    <a:pt x="7476" y="15240"/>
                  </a:cubicBezTo>
                  <a:cubicBezTo>
                    <a:pt x="3407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1627273" y="4135088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2122458" y="5162740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858236" y="4926901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1891378" y="545620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1815582" y="3815334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1489874" y="4273105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848868" y="4518469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1"/>
                    <a:pt x="16844" y="34481"/>
                  </a:cubicBezTo>
                  <a:cubicBezTo>
                    <a:pt x="7570" y="34481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264021" y="5498782"/>
              <a:ext cx="33781" cy="34480"/>
            </a:xfrm>
            <a:custGeom>
              <a:rect b="b" l="l" r="r" t="t"/>
              <a:pathLst>
                <a:path extrusionOk="0" h="34480" w="33781">
                  <a:moveTo>
                    <a:pt x="16844" y="0"/>
                  </a:moveTo>
                  <a:cubicBezTo>
                    <a:pt x="26212" y="0"/>
                    <a:pt x="33782" y="7715"/>
                    <a:pt x="33782" y="17240"/>
                  </a:cubicBezTo>
                  <a:cubicBezTo>
                    <a:pt x="33782" y="26765"/>
                    <a:pt x="26212" y="34480"/>
                    <a:pt x="16844" y="34480"/>
                  </a:cubicBezTo>
                  <a:cubicBezTo>
                    <a:pt x="7476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788234" y="5265991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1634843" y="4432839"/>
              <a:ext cx="144590" cy="147827"/>
            </a:xfrm>
            <a:custGeom>
              <a:rect b="b" l="l" r="r" t="t"/>
              <a:pathLst>
                <a:path extrusionOk="0" h="147827" w="144590">
                  <a:moveTo>
                    <a:pt x="144591" y="73914"/>
                  </a:moveTo>
                  <a:lnTo>
                    <a:pt x="144591" y="73914"/>
                  </a:lnTo>
                  <a:cubicBezTo>
                    <a:pt x="104658" y="73914"/>
                    <a:pt x="72295" y="106966"/>
                    <a:pt x="72295" y="147828"/>
                  </a:cubicBezTo>
                  <a:lnTo>
                    <a:pt x="72295" y="147828"/>
                  </a:lnTo>
                  <a:cubicBezTo>
                    <a:pt x="72295" y="106966"/>
                    <a:pt x="39933" y="73914"/>
                    <a:pt x="0" y="73914"/>
                  </a:cubicBezTo>
                  <a:lnTo>
                    <a:pt x="0" y="73914"/>
                  </a:lnTo>
                  <a:cubicBezTo>
                    <a:pt x="39933" y="73914"/>
                    <a:pt x="72295" y="40767"/>
                    <a:pt x="72295" y="0"/>
                  </a:cubicBezTo>
                  <a:lnTo>
                    <a:pt x="72295" y="0"/>
                  </a:lnTo>
                  <a:cubicBezTo>
                    <a:pt x="72295" y="40862"/>
                    <a:pt x="104658" y="73914"/>
                    <a:pt x="144591" y="73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58" name="Google Shape;558;p30"/>
          <p:cNvGrpSpPr/>
          <p:nvPr/>
        </p:nvGrpSpPr>
        <p:grpSpPr>
          <a:xfrm>
            <a:off x="14533441" y="-533246"/>
            <a:ext cx="871211" cy="2683763"/>
            <a:chOff x="1280668" y="3777234"/>
            <a:chExt cx="580807" cy="1789175"/>
          </a:xfrm>
        </p:grpSpPr>
        <p:sp>
          <p:nvSpPr>
            <p:cNvPr id="559" name="Google Shape;559;p30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67" name="Google Shape;567;p30"/>
          <p:cNvSpPr txBox="1"/>
          <p:nvPr>
            <p:ph type="title"/>
          </p:nvPr>
        </p:nvSpPr>
        <p:spPr>
          <a:xfrm>
            <a:off x="4900825" y="699625"/>
            <a:ext cx="84861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568" name="Google Shape;568;p30"/>
          <p:cNvSpPr/>
          <p:nvPr>
            <p:ph idx="2" type="pic"/>
          </p:nvPr>
        </p:nvSpPr>
        <p:spPr>
          <a:xfrm>
            <a:off x="6526687" y="3316850"/>
            <a:ext cx="5263200" cy="5263200"/>
          </a:xfrm>
          <a:prstGeom prst="ellipse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30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E1A33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rgbClr val="0E1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30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71" name="Google Shape;571;p30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2" name="Google Shape;57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4963">
            <a:off x="-1045882" y="-153372"/>
            <a:ext cx="5090353" cy="286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00" y="404813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 Dark – Capa_Zup_Titulo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/>
          <p:nvPr/>
        </p:nvSpPr>
        <p:spPr>
          <a:xfrm rot="-5400000">
            <a:off x="15028994" y="9048374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" name="Google Shape;43;p4"/>
          <p:cNvSpPr/>
          <p:nvPr/>
        </p:nvSpPr>
        <p:spPr>
          <a:xfrm rot="-5400000">
            <a:off x="16361358" y="7800985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545" y="0"/>
                  <a:pt x="14951" y="3429"/>
                  <a:pt x="14951" y="7620"/>
                </a:cubicBezTo>
                <a:cubicBezTo>
                  <a:pt x="14951" y="11811"/>
                  <a:pt x="11545" y="15240"/>
                  <a:pt x="7476" y="15240"/>
                </a:cubicBezTo>
                <a:cubicBezTo>
                  <a:pt x="3407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>
            <a:off x="15403314" y="909051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17635786" y="801477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>
            <a:off x="14708682" y="8681434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" name="Google Shape;47;p4"/>
          <p:cNvSpPr/>
          <p:nvPr/>
        </p:nvSpPr>
        <p:spPr>
          <a:xfrm rot="-5400000">
            <a:off x="15703690" y="9347798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" name="Google Shape;48;p4"/>
          <p:cNvSpPr/>
          <p:nvPr/>
        </p:nvSpPr>
        <p:spPr>
          <a:xfrm rot="-5400000">
            <a:off x="17860636" y="8699641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4"/>
          <p:cNvSpPr/>
          <p:nvPr/>
        </p:nvSpPr>
        <p:spPr>
          <a:xfrm rot="-5400000">
            <a:off x="16053348" y="8789556"/>
            <a:ext cx="313760" cy="320785"/>
          </a:xfrm>
          <a:custGeom>
            <a:rect b="b" l="l" r="r" t="t"/>
            <a:pathLst>
              <a:path extrusionOk="0" h="147827" w="144590">
                <a:moveTo>
                  <a:pt x="144591" y="73914"/>
                </a:moveTo>
                <a:lnTo>
                  <a:pt x="144591" y="73914"/>
                </a:lnTo>
                <a:cubicBezTo>
                  <a:pt x="104658" y="73914"/>
                  <a:pt x="72295" y="106966"/>
                  <a:pt x="72295" y="147828"/>
                </a:cubicBezTo>
                <a:lnTo>
                  <a:pt x="72295" y="147828"/>
                </a:lnTo>
                <a:cubicBezTo>
                  <a:pt x="72295" y="106966"/>
                  <a:pt x="39933" y="73914"/>
                  <a:pt x="0" y="73914"/>
                </a:cubicBezTo>
                <a:lnTo>
                  <a:pt x="0" y="73914"/>
                </a:lnTo>
                <a:cubicBezTo>
                  <a:pt x="39933" y="73914"/>
                  <a:pt x="72295" y="40767"/>
                  <a:pt x="72295" y="0"/>
                </a:cubicBezTo>
                <a:lnTo>
                  <a:pt x="72295" y="0"/>
                </a:lnTo>
                <a:cubicBezTo>
                  <a:pt x="72295" y="40862"/>
                  <a:pt x="104658" y="73914"/>
                  <a:pt x="144591" y="739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" name="Google Shape;50;p4"/>
          <p:cNvCxnSpPr/>
          <p:nvPr/>
        </p:nvCxnSpPr>
        <p:spPr>
          <a:xfrm>
            <a:off x="5985450" y="2679600"/>
            <a:ext cx="0" cy="4927800"/>
          </a:xfrm>
          <a:prstGeom prst="straightConnector1">
            <a:avLst/>
          </a:prstGeom>
          <a:noFill/>
          <a:ln cap="flat" cmpd="sng" w="19050">
            <a:solidFill>
              <a:srgbClr val="DBF79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4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52" name="Google Shape;52;p4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" name="Google Shape;53;p4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4" name="Google Shape;54;p4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" name="Google Shape;55;p4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6" name="Google Shape;5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900" y="2636300"/>
            <a:ext cx="3148790" cy="4927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4"/>
          <p:cNvGrpSpPr/>
          <p:nvPr/>
        </p:nvGrpSpPr>
        <p:grpSpPr>
          <a:xfrm>
            <a:off x="-22" y="26623"/>
            <a:ext cx="871211" cy="2683763"/>
            <a:chOff x="1280668" y="3777234"/>
            <a:chExt cx="580807" cy="1789175"/>
          </a:xfrm>
        </p:grpSpPr>
        <p:sp>
          <p:nvSpPr>
            <p:cNvPr id="58" name="Google Shape;58;p4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6" name="Google Shape;66;p4"/>
          <p:cNvSpPr txBox="1"/>
          <p:nvPr>
            <p:ph type="title"/>
          </p:nvPr>
        </p:nvSpPr>
        <p:spPr>
          <a:xfrm>
            <a:off x="7038600" y="3407700"/>
            <a:ext cx="8891400" cy="34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Montserrat"/>
              <a:buNone/>
              <a:defRPr sz="7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Montserrat"/>
              <a:buNone/>
              <a:defRPr sz="7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Montserrat"/>
              <a:buNone/>
              <a:defRPr sz="7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Montserrat"/>
              <a:buNone/>
              <a:defRPr sz="7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Montserrat"/>
              <a:buNone/>
              <a:defRPr sz="7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Montserrat"/>
              <a:buNone/>
              <a:defRPr sz="7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Montserrat"/>
              <a:buNone/>
              <a:defRPr sz="7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Montserrat"/>
              <a:buNone/>
              <a:defRPr sz="7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Montserrat"/>
              <a:buNone/>
              <a:defRPr sz="7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 Light – Layout_Personalizado_2">
  <p:cSld name="CUSTOM_10_1">
    <p:bg>
      <p:bgPr>
        <a:solidFill>
          <a:schemeClr val="lt1"/>
        </a:soli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31"/>
          <p:cNvGrpSpPr/>
          <p:nvPr/>
        </p:nvGrpSpPr>
        <p:grpSpPr>
          <a:xfrm rot="-5400000">
            <a:off x="10059153" y="89185"/>
            <a:ext cx="3147664" cy="3732027"/>
            <a:chOff x="848868" y="3815334"/>
            <a:chExt cx="1448934" cy="1717928"/>
          </a:xfrm>
        </p:grpSpPr>
        <p:sp>
          <p:nvSpPr>
            <p:cNvPr id="576" name="Google Shape;576;p31"/>
            <p:cNvSpPr/>
            <p:nvPr/>
          </p:nvSpPr>
          <p:spPr>
            <a:xfrm>
              <a:off x="2143276" y="4270343"/>
              <a:ext cx="72863" cy="74485"/>
            </a:xfrm>
            <a:custGeom>
              <a:rect b="b" l="l" r="r" t="t"/>
              <a:pathLst>
                <a:path extrusionOk="0" h="74485" w="72863">
                  <a:moveTo>
                    <a:pt x="36432" y="0"/>
                  </a:moveTo>
                  <a:cubicBezTo>
                    <a:pt x="56493" y="0"/>
                    <a:pt x="72863" y="16669"/>
                    <a:pt x="72863" y="37243"/>
                  </a:cubicBezTo>
                  <a:cubicBezTo>
                    <a:pt x="72863" y="57817"/>
                    <a:pt x="56587" y="74486"/>
                    <a:pt x="36432" y="74486"/>
                  </a:cubicBezTo>
                  <a:cubicBezTo>
                    <a:pt x="16276" y="74486"/>
                    <a:pt x="0" y="57817"/>
                    <a:pt x="0" y="37243"/>
                  </a:cubicBezTo>
                  <a:cubicBezTo>
                    <a:pt x="0" y="16669"/>
                    <a:pt x="16276" y="0"/>
                    <a:pt x="36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1646672" y="3962780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2220871" y="457609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545" y="0"/>
                    <a:pt x="14951" y="3429"/>
                    <a:pt x="14951" y="7620"/>
                  </a:cubicBezTo>
                  <a:cubicBezTo>
                    <a:pt x="14951" y="11811"/>
                    <a:pt x="11545" y="15240"/>
                    <a:pt x="7476" y="15240"/>
                  </a:cubicBezTo>
                  <a:cubicBezTo>
                    <a:pt x="3407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1627273" y="4135088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2122458" y="5162740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58236" y="4926901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1891378" y="545620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1815582" y="3815334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489874" y="4273105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848868" y="4518469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1"/>
                    <a:pt x="16844" y="34481"/>
                  </a:cubicBezTo>
                  <a:cubicBezTo>
                    <a:pt x="7570" y="34481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2264021" y="5498782"/>
              <a:ext cx="33781" cy="34480"/>
            </a:xfrm>
            <a:custGeom>
              <a:rect b="b" l="l" r="r" t="t"/>
              <a:pathLst>
                <a:path extrusionOk="0" h="34480" w="33781">
                  <a:moveTo>
                    <a:pt x="16844" y="0"/>
                  </a:moveTo>
                  <a:cubicBezTo>
                    <a:pt x="26212" y="0"/>
                    <a:pt x="33782" y="7715"/>
                    <a:pt x="33782" y="17240"/>
                  </a:cubicBezTo>
                  <a:cubicBezTo>
                    <a:pt x="33782" y="26765"/>
                    <a:pt x="26212" y="34480"/>
                    <a:pt x="16844" y="34480"/>
                  </a:cubicBezTo>
                  <a:cubicBezTo>
                    <a:pt x="7476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1788234" y="5265991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634843" y="4432839"/>
              <a:ext cx="144590" cy="147827"/>
            </a:xfrm>
            <a:custGeom>
              <a:rect b="b" l="l" r="r" t="t"/>
              <a:pathLst>
                <a:path extrusionOk="0" h="147827" w="144590">
                  <a:moveTo>
                    <a:pt x="144591" y="73914"/>
                  </a:moveTo>
                  <a:lnTo>
                    <a:pt x="144591" y="73914"/>
                  </a:lnTo>
                  <a:cubicBezTo>
                    <a:pt x="104658" y="73914"/>
                    <a:pt x="72295" y="106966"/>
                    <a:pt x="72295" y="147828"/>
                  </a:cubicBezTo>
                  <a:lnTo>
                    <a:pt x="72295" y="147828"/>
                  </a:lnTo>
                  <a:cubicBezTo>
                    <a:pt x="72295" y="106966"/>
                    <a:pt x="39933" y="73914"/>
                    <a:pt x="0" y="73914"/>
                  </a:cubicBezTo>
                  <a:lnTo>
                    <a:pt x="0" y="73914"/>
                  </a:lnTo>
                  <a:cubicBezTo>
                    <a:pt x="39933" y="73914"/>
                    <a:pt x="72295" y="40767"/>
                    <a:pt x="72295" y="0"/>
                  </a:cubicBezTo>
                  <a:lnTo>
                    <a:pt x="72295" y="0"/>
                  </a:lnTo>
                  <a:cubicBezTo>
                    <a:pt x="72295" y="40862"/>
                    <a:pt x="104658" y="73914"/>
                    <a:pt x="144591" y="73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589" name="Google Shape;589;p31"/>
          <p:cNvCxnSpPr/>
          <p:nvPr/>
        </p:nvCxnSpPr>
        <p:spPr>
          <a:xfrm>
            <a:off x="1591755" y="371925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grpSp>
        <p:nvGrpSpPr>
          <p:cNvPr id="590" name="Google Shape;590;p31"/>
          <p:cNvGrpSpPr/>
          <p:nvPr/>
        </p:nvGrpSpPr>
        <p:grpSpPr>
          <a:xfrm>
            <a:off x="10107251" y="6814335"/>
            <a:ext cx="1049022" cy="1485614"/>
            <a:chOff x="1223518" y="4177284"/>
            <a:chExt cx="699348" cy="990409"/>
          </a:xfrm>
        </p:grpSpPr>
        <p:sp>
          <p:nvSpPr>
            <p:cNvPr id="591" name="Google Shape;591;p31"/>
            <p:cNvSpPr/>
            <p:nvPr/>
          </p:nvSpPr>
          <p:spPr>
            <a:xfrm>
              <a:off x="1223518" y="4633150"/>
              <a:ext cx="72681" cy="74485"/>
            </a:xfrm>
            <a:custGeom>
              <a:rect b="b" l="l" r="r" t="t"/>
              <a:pathLst>
                <a:path extrusionOk="0" h="74485" w="72681">
                  <a:moveTo>
                    <a:pt x="36341" y="0"/>
                  </a:moveTo>
                  <a:cubicBezTo>
                    <a:pt x="56352" y="0"/>
                    <a:pt x="72682" y="16669"/>
                    <a:pt x="72682" y="37243"/>
                  </a:cubicBezTo>
                  <a:cubicBezTo>
                    <a:pt x="72682" y="57817"/>
                    <a:pt x="56446" y="74486"/>
                    <a:pt x="36341" y="74486"/>
                  </a:cubicBezTo>
                  <a:cubicBezTo>
                    <a:pt x="16235" y="74486"/>
                    <a:pt x="0" y="57817"/>
                    <a:pt x="0" y="37243"/>
                  </a:cubicBezTo>
                  <a:cubicBezTo>
                    <a:pt x="0" y="16669"/>
                    <a:pt x="16235" y="0"/>
                    <a:pt x="36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1907953" y="4177284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1527743" y="4625530"/>
              <a:ext cx="14913" cy="15239"/>
            </a:xfrm>
            <a:custGeom>
              <a:rect b="b" l="l" r="r" t="t"/>
              <a:pathLst>
                <a:path extrusionOk="0" h="15239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1393517" y="5152453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1590513" y="4734305"/>
              <a:ext cx="33603" cy="34480"/>
            </a:xfrm>
            <a:custGeom>
              <a:rect b="b" l="l" r="r" t="t"/>
              <a:pathLst>
                <a:path extrusionOk="0" h="34480" w="33603">
                  <a:moveTo>
                    <a:pt x="16802" y="0"/>
                  </a:moveTo>
                  <a:cubicBezTo>
                    <a:pt x="26147" y="0"/>
                    <a:pt x="33603" y="7715"/>
                    <a:pt x="33603" y="17240"/>
                  </a:cubicBezTo>
                  <a:cubicBezTo>
                    <a:pt x="33603" y="26765"/>
                    <a:pt x="26052" y="34480"/>
                    <a:pt x="16802" y="34480"/>
                  </a:cubicBezTo>
                  <a:cubicBezTo>
                    <a:pt x="7551" y="34480"/>
                    <a:pt x="0" y="26765"/>
                    <a:pt x="0" y="17240"/>
                  </a:cubicBezTo>
                  <a:cubicBezTo>
                    <a:pt x="0" y="7715"/>
                    <a:pt x="7551" y="0"/>
                    <a:pt x="16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96" name="Google Shape;596;p31"/>
          <p:cNvGrpSpPr/>
          <p:nvPr/>
        </p:nvGrpSpPr>
        <p:grpSpPr>
          <a:xfrm>
            <a:off x="-382032" y="4966104"/>
            <a:ext cx="871211" cy="2683763"/>
            <a:chOff x="1280668" y="3777234"/>
            <a:chExt cx="580807" cy="1789175"/>
          </a:xfrm>
        </p:grpSpPr>
        <p:sp>
          <p:nvSpPr>
            <p:cNvPr id="597" name="Google Shape;597;p31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05" name="Google Shape;605;p31"/>
          <p:cNvGrpSpPr/>
          <p:nvPr/>
        </p:nvGrpSpPr>
        <p:grpSpPr>
          <a:xfrm>
            <a:off x="-382072" y="-285029"/>
            <a:ext cx="1913604" cy="1913540"/>
            <a:chOff x="3886689" y="118473"/>
            <a:chExt cx="956802" cy="956770"/>
          </a:xfrm>
        </p:grpSpPr>
        <p:sp>
          <p:nvSpPr>
            <p:cNvPr id="606" name="Google Shape;606;p31"/>
            <p:cNvSpPr/>
            <p:nvPr/>
          </p:nvSpPr>
          <p:spPr>
            <a:xfrm>
              <a:off x="3886689" y="118473"/>
              <a:ext cx="956802" cy="95677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0E1A33"/>
                </a:gs>
                <a:gs pos="0">
                  <a:srgbClr val="090604"/>
                </a:gs>
                <a:gs pos="48000">
                  <a:srgbClr val="090604"/>
                </a:gs>
                <a:gs pos="100000">
                  <a:srgbClr val="EF4123"/>
                </a:gs>
                <a:gs pos="100000">
                  <a:srgbClr val="0E1A3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3886753" y="118965"/>
              <a:ext cx="956694" cy="955783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2B1B68">
                    <a:alpha val="0"/>
                  </a:srgbClr>
                </a:gs>
                <a:gs pos="17000">
                  <a:srgbClr val="2B1B68">
                    <a:alpha val="0"/>
                  </a:srgbClr>
                </a:gs>
                <a:gs pos="76000">
                  <a:srgbClr val="84292A"/>
                </a:gs>
                <a:gs pos="100000">
                  <a:srgbClr val="EF4123"/>
                </a:gs>
              </a:gsLst>
              <a:lin ang="1200117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608" name="Google Shape;60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94963">
            <a:off x="6943818" y="7938141"/>
            <a:ext cx="5626254" cy="316477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31"/>
          <p:cNvSpPr txBox="1"/>
          <p:nvPr>
            <p:ph type="title"/>
          </p:nvPr>
        </p:nvSpPr>
        <p:spPr>
          <a:xfrm>
            <a:off x="1591750" y="1537800"/>
            <a:ext cx="8486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10" name="Google Shape;610;p31"/>
          <p:cNvSpPr/>
          <p:nvPr>
            <p:ph idx="2" type="pic"/>
          </p:nvPr>
        </p:nvSpPr>
        <p:spPr>
          <a:xfrm flipH="1">
            <a:off x="10421963" y="1716600"/>
            <a:ext cx="7866000" cy="6853800"/>
          </a:xfrm>
          <a:prstGeom prst="flowChartDelay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31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E1A33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rgbClr val="0E1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31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3" name="Google Shape;613;p31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4" name="Google Shape;6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00" y="404813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 Light – Layout_Personalizado_3">
  <p:cSld name="CUSTOM_11_1">
    <p:bg>
      <p:bgPr>
        <a:solidFill>
          <a:schemeClr val="lt1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" name="Google Shape;616;p32"/>
          <p:cNvCxnSpPr/>
          <p:nvPr/>
        </p:nvCxnSpPr>
        <p:spPr>
          <a:xfrm>
            <a:off x="8589270" y="242310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EF4123">
                <a:alpha val="16860"/>
              </a:srgbClr>
            </a:outerShdw>
          </a:effectLst>
        </p:spPr>
      </p:cxnSp>
      <p:sp>
        <p:nvSpPr>
          <p:cNvPr id="617" name="Google Shape;617;p32"/>
          <p:cNvSpPr/>
          <p:nvPr/>
        </p:nvSpPr>
        <p:spPr>
          <a:xfrm>
            <a:off x="1989635" y="3265305"/>
            <a:ext cx="6981000" cy="2335800"/>
          </a:xfrm>
          <a:prstGeom prst="roundRect">
            <a:avLst>
              <a:gd fmla="val 10245" name="adj"/>
            </a:avLst>
          </a:prstGeom>
          <a:gradFill>
            <a:gsLst>
              <a:gs pos="0">
                <a:schemeClr val="accent3"/>
              </a:gs>
              <a:gs pos="99000">
                <a:schemeClr val="accent2"/>
              </a:gs>
              <a:gs pos="100000">
                <a:srgbClr val="FD4201">
                  <a:alpha val="12941"/>
                </a:srgbClr>
              </a:gs>
            </a:gsLst>
            <a:lin ang="3599321" scaled="0"/>
          </a:gradFill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EF4123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32"/>
          <p:cNvSpPr/>
          <p:nvPr/>
        </p:nvSpPr>
        <p:spPr>
          <a:xfrm>
            <a:off x="9325341" y="3265305"/>
            <a:ext cx="6981000" cy="2335800"/>
          </a:xfrm>
          <a:prstGeom prst="roundRect">
            <a:avLst>
              <a:gd fmla="val 10245" name="adj"/>
            </a:avLst>
          </a:prstGeom>
          <a:gradFill>
            <a:gsLst>
              <a:gs pos="0">
                <a:schemeClr val="accent3"/>
              </a:gs>
              <a:gs pos="99000">
                <a:schemeClr val="accent2"/>
              </a:gs>
              <a:gs pos="100000">
                <a:srgbClr val="FD4201">
                  <a:alpha val="12941"/>
                </a:srgbClr>
              </a:gs>
            </a:gsLst>
            <a:lin ang="3599321" scaled="0"/>
          </a:gradFill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EF4123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32"/>
          <p:cNvSpPr/>
          <p:nvPr/>
        </p:nvSpPr>
        <p:spPr>
          <a:xfrm>
            <a:off x="9325341" y="5938848"/>
            <a:ext cx="6981000" cy="2335800"/>
          </a:xfrm>
          <a:prstGeom prst="roundRect">
            <a:avLst>
              <a:gd fmla="val 10245" name="adj"/>
            </a:avLst>
          </a:prstGeom>
          <a:gradFill>
            <a:gsLst>
              <a:gs pos="0">
                <a:schemeClr val="accent3"/>
              </a:gs>
              <a:gs pos="99000">
                <a:schemeClr val="accent2"/>
              </a:gs>
              <a:gs pos="100000">
                <a:srgbClr val="FD4201">
                  <a:alpha val="12941"/>
                </a:srgbClr>
              </a:gs>
            </a:gsLst>
            <a:lin ang="3599321" scaled="0"/>
          </a:gradFill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EF4123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32"/>
          <p:cNvSpPr/>
          <p:nvPr/>
        </p:nvSpPr>
        <p:spPr>
          <a:xfrm>
            <a:off x="1981403" y="5938848"/>
            <a:ext cx="6981000" cy="2335800"/>
          </a:xfrm>
          <a:prstGeom prst="roundRect">
            <a:avLst>
              <a:gd fmla="val 10245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EF4123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32"/>
          <p:cNvSpPr txBox="1"/>
          <p:nvPr>
            <p:ph type="title"/>
          </p:nvPr>
        </p:nvSpPr>
        <p:spPr>
          <a:xfrm>
            <a:off x="4900825" y="471025"/>
            <a:ext cx="84861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Space Grotesk"/>
              <a:buNone/>
              <a:defRPr b="1" sz="5400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22" name="Google Shape;622;p32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E1A33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rgbClr val="0E1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24" name="Google Shape;624;p32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25" name="Google Shape;62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53800" y="404813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 Light – Layout_Personalizado_4">
  <p:cSld name="CUSTOM_12_1">
    <p:bg>
      <p:bgPr>
        <a:solidFill>
          <a:schemeClr val="lt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7" name="Google Shape;627;p33"/>
          <p:cNvCxnSpPr/>
          <p:nvPr/>
        </p:nvCxnSpPr>
        <p:spPr>
          <a:xfrm>
            <a:off x="1591755" y="317211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sp>
        <p:nvSpPr>
          <p:cNvPr id="628" name="Google Shape;628;p33"/>
          <p:cNvSpPr/>
          <p:nvPr/>
        </p:nvSpPr>
        <p:spPr>
          <a:xfrm>
            <a:off x="1591755" y="3850830"/>
            <a:ext cx="4569000" cy="4534200"/>
          </a:xfrm>
          <a:prstGeom prst="roundRect">
            <a:avLst>
              <a:gd fmla="val 10245" name="adj"/>
            </a:avLst>
          </a:prstGeom>
          <a:gradFill>
            <a:gsLst>
              <a:gs pos="0">
                <a:schemeClr val="accent2">
                  <a:alpha val="23370"/>
                </a:schemeClr>
              </a:gs>
              <a:gs pos="100000">
                <a:srgbClr val="0B7140">
                  <a:alpha val="23370"/>
                </a:srgbClr>
              </a:gs>
            </a:gsLst>
            <a:lin ang="3599321" scaled="0"/>
          </a:gradFill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33"/>
          <p:cNvSpPr/>
          <p:nvPr/>
        </p:nvSpPr>
        <p:spPr>
          <a:xfrm>
            <a:off x="6866154" y="3850830"/>
            <a:ext cx="4569000" cy="4534200"/>
          </a:xfrm>
          <a:prstGeom prst="roundRect">
            <a:avLst>
              <a:gd fmla="val 10245" name="adj"/>
            </a:avLst>
          </a:prstGeom>
          <a:gradFill>
            <a:gsLst>
              <a:gs pos="0">
                <a:schemeClr val="accent2">
                  <a:alpha val="23370"/>
                </a:schemeClr>
              </a:gs>
              <a:gs pos="100000">
                <a:srgbClr val="0B7140">
                  <a:alpha val="23370"/>
                </a:srgbClr>
              </a:gs>
            </a:gsLst>
            <a:lin ang="3599321" scaled="0"/>
          </a:gradFill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0" name="Google Shape;630;p33"/>
          <p:cNvGrpSpPr/>
          <p:nvPr/>
        </p:nvGrpSpPr>
        <p:grpSpPr>
          <a:xfrm rot="-5400000">
            <a:off x="-235673" y="-312066"/>
            <a:ext cx="2015033" cy="2652653"/>
            <a:chOff x="848868" y="3815334"/>
            <a:chExt cx="1448934" cy="1717928"/>
          </a:xfrm>
        </p:grpSpPr>
        <p:sp>
          <p:nvSpPr>
            <p:cNvPr id="631" name="Google Shape;631;p33"/>
            <p:cNvSpPr/>
            <p:nvPr/>
          </p:nvSpPr>
          <p:spPr>
            <a:xfrm>
              <a:off x="2143276" y="4270343"/>
              <a:ext cx="72863" cy="74485"/>
            </a:xfrm>
            <a:custGeom>
              <a:rect b="b" l="l" r="r" t="t"/>
              <a:pathLst>
                <a:path extrusionOk="0" h="74485" w="72863">
                  <a:moveTo>
                    <a:pt x="36432" y="0"/>
                  </a:moveTo>
                  <a:cubicBezTo>
                    <a:pt x="56493" y="0"/>
                    <a:pt x="72863" y="16669"/>
                    <a:pt x="72863" y="37243"/>
                  </a:cubicBezTo>
                  <a:cubicBezTo>
                    <a:pt x="72863" y="57817"/>
                    <a:pt x="56587" y="74486"/>
                    <a:pt x="36432" y="74486"/>
                  </a:cubicBezTo>
                  <a:cubicBezTo>
                    <a:pt x="16276" y="74486"/>
                    <a:pt x="0" y="57817"/>
                    <a:pt x="0" y="37243"/>
                  </a:cubicBezTo>
                  <a:cubicBezTo>
                    <a:pt x="0" y="16669"/>
                    <a:pt x="16276" y="0"/>
                    <a:pt x="36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1646672" y="3962780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2220871" y="457609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545" y="0"/>
                    <a:pt x="14951" y="3429"/>
                    <a:pt x="14951" y="7620"/>
                  </a:cubicBezTo>
                  <a:cubicBezTo>
                    <a:pt x="14951" y="11811"/>
                    <a:pt x="11545" y="15240"/>
                    <a:pt x="7476" y="15240"/>
                  </a:cubicBezTo>
                  <a:cubicBezTo>
                    <a:pt x="3407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1627273" y="4135088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2122458" y="5162740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858236" y="4926901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1891378" y="545620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1815582" y="3815334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1489874" y="4273105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848868" y="4518469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1"/>
                    <a:pt x="16844" y="34481"/>
                  </a:cubicBezTo>
                  <a:cubicBezTo>
                    <a:pt x="7570" y="34481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2264021" y="5498782"/>
              <a:ext cx="33781" cy="34480"/>
            </a:xfrm>
            <a:custGeom>
              <a:rect b="b" l="l" r="r" t="t"/>
              <a:pathLst>
                <a:path extrusionOk="0" h="34480" w="33781">
                  <a:moveTo>
                    <a:pt x="16844" y="0"/>
                  </a:moveTo>
                  <a:cubicBezTo>
                    <a:pt x="26212" y="0"/>
                    <a:pt x="33782" y="7715"/>
                    <a:pt x="33782" y="17240"/>
                  </a:cubicBezTo>
                  <a:cubicBezTo>
                    <a:pt x="33782" y="26765"/>
                    <a:pt x="26212" y="34480"/>
                    <a:pt x="16844" y="34480"/>
                  </a:cubicBezTo>
                  <a:cubicBezTo>
                    <a:pt x="7476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1788234" y="5265991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1634843" y="4432839"/>
              <a:ext cx="144590" cy="147827"/>
            </a:xfrm>
            <a:custGeom>
              <a:rect b="b" l="l" r="r" t="t"/>
              <a:pathLst>
                <a:path extrusionOk="0" h="147827" w="144590">
                  <a:moveTo>
                    <a:pt x="144591" y="73914"/>
                  </a:moveTo>
                  <a:lnTo>
                    <a:pt x="144591" y="73914"/>
                  </a:lnTo>
                  <a:cubicBezTo>
                    <a:pt x="104658" y="73914"/>
                    <a:pt x="72295" y="106966"/>
                    <a:pt x="72295" y="147828"/>
                  </a:cubicBezTo>
                  <a:lnTo>
                    <a:pt x="72295" y="147828"/>
                  </a:lnTo>
                  <a:cubicBezTo>
                    <a:pt x="72295" y="106966"/>
                    <a:pt x="39933" y="73914"/>
                    <a:pt x="0" y="73914"/>
                  </a:cubicBezTo>
                  <a:lnTo>
                    <a:pt x="0" y="73914"/>
                  </a:lnTo>
                  <a:cubicBezTo>
                    <a:pt x="39933" y="73914"/>
                    <a:pt x="72295" y="40767"/>
                    <a:pt x="72295" y="0"/>
                  </a:cubicBezTo>
                  <a:lnTo>
                    <a:pt x="72295" y="0"/>
                  </a:lnTo>
                  <a:cubicBezTo>
                    <a:pt x="72295" y="40862"/>
                    <a:pt x="104658" y="73914"/>
                    <a:pt x="144591" y="73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44" name="Google Shape;644;p33"/>
          <p:cNvSpPr/>
          <p:nvPr/>
        </p:nvSpPr>
        <p:spPr>
          <a:xfrm rot="1156862">
            <a:off x="16851972" y="8399883"/>
            <a:ext cx="108955" cy="111659"/>
          </a:xfrm>
          <a:custGeom>
            <a:rect b="b" l="l" r="r" t="t"/>
            <a:pathLst>
              <a:path extrusionOk="0" h="74485" w="72681">
                <a:moveTo>
                  <a:pt x="36341" y="0"/>
                </a:moveTo>
                <a:cubicBezTo>
                  <a:pt x="56352" y="0"/>
                  <a:pt x="72682" y="16669"/>
                  <a:pt x="72682" y="37243"/>
                </a:cubicBezTo>
                <a:cubicBezTo>
                  <a:pt x="72682" y="57817"/>
                  <a:pt x="56446" y="74486"/>
                  <a:pt x="36341" y="74486"/>
                </a:cubicBezTo>
                <a:cubicBezTo>
                  <a:pt x="16235" y="74486"/>
                  <a:pt x="0" y="57817"/>
                  <a:pt x="0" y="37243"/>
                </a:cubicBezTo>
                <a:cubicBezTo>
                  <a:pt x="0" y="16669"/>
                  <a:pt x="16235" y="0"/>
                  <a:pt x="36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5" name="Google Shape;645;p33"/>
          <p:cNvSpPr/>
          <p:nvPr/>
        </p:nvSpPr>
        <p:spPr>
          <a:xfrm rot="1156862">
            <a:off x="16895277" y="7722116"/>
            <a:ext cx="22356" cy="22846"/>
          </a:xfrm>
          <a:custGeom>
            <a:rect b="b" l="l" r="r" t="t"/>
            <a:pathLst>
              <a:path extrusionOk="0" h="15240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6" name="Google Shape;646;p33"/>
          <p:cNvSpPr/>
          <p:nvPr/>
        </p:nvSpPr>
        <p:spPr>
          <a:xfrm rot="1156862">
            <a:off x="17201818" y="8168628"/>
            <a:ext cx="22356" cy="22845"/>
          </a:xfrm>
          <a:custGeom>
            <a:rect b="b" l="l" r="r" t="t"/>
            <a:pathLst>
              <a:path extrusionOk="0" h="15239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7" name="Google Shape;647;p33"/>
          <p:cNvSpPr/>
          <p:nvPr/>
        </p:nvSpPr>
        <p:spPr>
          <a:xfrm rot="1156862">
            <a:off x="16750927" y="8848309"/>
            <a:ext cx="22356" cy="22846"/>
          </a:xfrm>
          <a:custGeom>
            <a:rect b="b" l="l" r="r" t="t"/>
            <a:pathLst>
              <a:path extrusionOk="0" h="15240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8" name="Google Shape;648;p33"/>
          <p:cNvSpPr/>
          <p:nvPr/>
        </p:nvSpPr>
        <p:spPr>
          <a:xfrm rot="1156862">
            <a:off x="16570559" y="8533266"/>
            <a:ext cx="50374" cy="51688"/>
          </a:xfrm>
          <a:custGeom>
            <a:rect b="b" l="l" r="r" t="t"/>
            <a:pathLst>
              <a:path extrusionOk="0" h="34480" w="33603">
                <a:moveTo>
                  <a:pt x="16802" y="0"/>
                </a:moveTo>
                <a:cubicBezTo>
                  <a:pt x="26147" y="0"/>
                  <a:pt x="33603" y="7715"/>
                  <a:pt x="33603" y="17240"/>
                </a:cubicBezTo>
                <a:cubicBezTo>
                  <a:pt x="33603" y="26765"/>
                  <a:pt x="26052" y="34480"/>
                  <a:pt x="16802" y="34480"/>
                </a:cubicBezTo>
                <a:cubicBezTo>
                  <a:pt x="7551" y="34480"/>
                  <a:pt x="0" y="26765"/>
                  <a:pt x="0" y="17240"/>
                </a:cubicBezTo>
                <a:cubicBezTo>
                  <a:pt x="0" y="7715"/>
                  <a:pt x="7551" y="0"/>
                  <a:pt x="168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49" name="Google Shape;649;p33"/>
          <p:cNvSpPr/>
          <p:nvPr/>
        </p:nvSpPr>
        <p:spPr>
          <a:xfrm>
            <a:off x="12140553" y="3850830"/>
            <a:ext cx="4569000" cy="4534200"/>
          </a:xfrm>
          <a:prstGeom prst="roundRect">
            <a:avLst>
              <a:gd fmla="val 10245" name="adj"/>
            </a:avLst>
          </a:prstGeom>
          <a:gradFill>
            <a:gsLst>
              <a:gs pos="0">
                <a:schemeClr val="accent2">
                  <a:alpha val="23370"/>
                </a:schemeClr>
              </a:gs>
              <a:gs pos="100000">
                <a:srgbClr val="0B7140">
                  <a:alpha val="23370"/>
                </a:srgbClr>
              </a:gs>
            </a:gsLst>
            <a:lin ang="3599321" scaled="0"/>
          </a:gradFill>
          <a:ln cap="flat" cmpd="sng" w="190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33"/>
          <p:cNvSpPr txBox="1"/>
          <p:nvPr>
            <p:ph type="title"/>
          </p:nvPr>
        </p:nvSpPr>
        <p:spPr>
          <a:xfrm>
            <a:off x="1439350" y="1191950"/>
            <a:ext cx="84861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51" name="Google Shape;651;p33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E1A33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rgbClr val="0E1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33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53" name="Google Shape;653;p33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4" name="Google Shape;654;p33"/>
          <p:cNvGrpSpPr/>
          <p:nvPr/>
        </p:nvGrpSpPr>
        <p:grpSpPr>
          <a:xfrm>
            <a:off x="166742" y="129544"/>
            <a:ext cx="1425061" cy="1425013"/>
            <a:chOff x="3653589" y="-252665"/>
            <a:chExt cx="956802" cy="956770"/>
          </a:xfrm>
        </p:grpSpPr>
        <p:sp>
          <p:nvSpPr>
            <p:cNvPr id="655" name="Google Shape;655;p33"/>
            <p:cNvSpPr/>
            <p:nvPr/>
          </p:nvSpPr>
          <p:spPr>
            <a:xfrm>
              <a:off x="3653589" y="-252665"/>
              <a:ext cx="956802" cy="95677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40BA8D"/>
                </a:gs>
                <a:gs pos="100000">
                  <a:srgbClr val="06111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3653653" y="-252172"/>
              <a:ext cx="956694" cy="955783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0C3455"/>
                </a:gs>
                <a:gs pos="100000">
                  <a:srgbClr val="40BA8D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657" name="Google Shape;65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53800" y="404813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 Light – Layout_Personalizado_5">
  <p:cSld name="CUSTOM_13_1">
    <p:bg>
      <p:bgPr>
        <a:solidFill>
          <a:schemeClr val="lt1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9" name="Google Shape;659;p34"/>
          <p:cNvCxnSpPr/>
          <p:nvPr/>
        </p:nvCxnSpPr>
        <p:spPr>
          <a:xfrm>
            <a:off x="6297105" y="297630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sp>
        <p:nvSpPr>
          <p:cNvPr id="660" name="Google Shape;660;p34"/>
          <p:cNvSpPr/>
          <p:nvPr/>
        </p:nvSpPr>
        <p:spPr>
          <a:xfrm>
            <a:off x="0" y="0"/>
            <a:ext cx="4569000" cy="10287000"/>
          </a:xfrm>
          <a:prstGeom prst="rect">
            <a:avLst/>
          </a:prstGeom>
          <a:gradFill>
            <a:gsLst>
              <a:gs pos="0">
                <a:schemeClr val="accent3"/>
              </a:gs>
              <a:gs pos="99000">
                <a:schemeClr val="accent2"/>
              </a:gs>
              <a:gs pos="100000">
                <a:srgbClr val="FD4201">
                  <a:alpha val="12941"/>
                </a:srgbClr>
              </a:gs>
            </a:gsLst>
            <a:lin ang="3599321" scaled="0"/>
          </a:gradFill>
          <a:ln cap="flat" cmpd="sng" w="12700">
            <a:solidFill>
              <a:srgbClr val="EF412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1" name="Google Shape;661;p34"/>
          <p:cNvGrpSpPr/>
          <p:nvPr/>
        </p:nvGrpSpPr>
        <p:grpSpPr>
          <a:xfrm>
            <a:off x="14944878" y="7369071"/>
            <a:ext cx="1913604" cy="1913540"/>
            <a:chOff x="3886689" y="118473"/>
            <a:chExt cx="956802" cy="956770"/>
          </a:xfrm>
        </p:grpSpPr>
        <p:sp>
          <p:nvSpPr>
            <p:cNvPr id="662" name="Google Shape;662;p34"/>
            <p:cNvSpPr/>
            <p:nvPr/>
          </p:nvSpPr>
          <p:spPr>
            <a:xfrm>
              <a:off x="3886689" y="118473"/>
              <a:ext cx="956802" cy="95677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0E1A33"/>
                </a:gs>
                <a:gs pos="0">
                  <a:srgbClr val="090604"/>
                </a:gs>
                <a:gs pos="48000">
                  <a:srgbClr val="090604"/>
                </a:gs>
                <a:gs pos="100000">
                  <a:srgbClr val="EF4123"/>
                </a:gs>
                <a:gs pos="100000">
                  <a:srgbClr val="0E1A33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3886753" y="118965"/>
              <a:ext cx="956694" cy="955783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2B1B68">
                    <a:alpha val="0"/>
                  </a:srgbClr>
                </a:gs>
                <a:gs pos="17000">
                  <a:srgbClr val="2B1B68">
                    <a:alpha val="0"/>
                  </a:srgbClr>
                </a:gs>
                <a:gs pos="76000">
                  <a:srgbClr val="84292A"/>
                </a:gs>
                <a:gs pos="100000">
                  <a:srgbClr val="EF4123"/>
                </a:gs>
              </a:gsLst>
              <a:lin ang="1200117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64" name="Google Shape;664;p34"/>
          <p:cNvSpPr txBox="1"/>
          <p:nvPr>
            <p:ph type="title"/>
          </p:nvPr>
        </p:nvSpPr>
        <p:spPr>
          <a:xfrm>
            <a:off x="6192000" y="999575"/>
            <a:ext cx="84861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65" name="Google Shape;665;p34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34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67" name="Google Shape;667;p34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8" name="Google Shape;66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53800" y="404813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 Light – Layout_Personalizado_6">
  <p:cSld name="CUSTOM_14_2">
    <p:bg>
      <p:bgPr>
        <a:solidFill>
          <a:schemeClr val="lt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5"/>
          <p:cNvGrpSpPr/>
          <p:nvPr/>
        </p:nvGrpSpPr>
        <p:grpSpPr>
          <a:xfrm>
            <a:off x="9916862" y="-403351"/>
            <a:ext cx="1049022" cy="1485614"/>
            <a:chOff x="1223518" y="4177284"/>
            <a:chExt cx="699348" cy="990409"/>
          </a:xfrm>
        </p:grpSpPr>
        <p:sp>
          <p:nvSpPr>
            <p:cNvPr id="671" name="Google Shape;671;p35"/>
            <p:cNvSpPr/>
            <p:nvPr/>
          </p:nvSpPr>
          <p:spPr>
            <a:xfrm>
              <a:off x="1223518" y="4633150"/>
              <a:ext cx="72681" cy="74485"/>
            </a:xfrm>
            <a:custGeom>
              <a:rect b="b" l="l" r="r" t="t"/>
              <a:pathLst>
                <a:path extrusionOk="0" h="74485" w="72681">
                  <a:moveTo>
                    <a:pt x="36341" y="0"/>
                  </a:moveTo>
                  <a:cubicBezTo>
                    <a:pt x="56352" y="0"/>
                    <a:pt x="72682" y="16669"/>
                    <a:pt x="72682" y="37243"/>
                  </a:cubicBezTo>
                  <a:cubicBezTo>
                    <a:pt x="72682" y="57817"/>
                    <a:pt x="56446" y="74486"/>
                    <a:pt x="36341" y="74486"/>
                  </a:cubicBezTo>
                  <a:cubicBezTo>
                    <a:pt x="16235" y="74486"/>
                    <a:pt x="0" y="57817"/>
                    <a:pt x="0" y="37243"/>
                  </a:cubicBezTo>
                  <a:cubicBezTo>
                    <a:pt x="0" y="16669"/>
                    <a:pt x="16235" y="0"/>
                    <a:pt x="36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1907953" y="4177284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1527743" y="4625530"/>
              <a:ext cx="14913" cy="15239"/>
            </a:xfrm>
            <a:custGeom>
              <a:rect b="b" l="l" r="r" t="t"/>
              <a:pathLst>
                <a:path extrusionOk="0" h="15239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1393517" y="5152453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1590513" y="4734305"/>
              <a:ext cx="33603" cy="34480"/>
            </a:xfrm>
            <a:custGeom>
              <a:rect b="b" l="l" r="r" t="t"/>
              <a:pathLst>
                <a:path extrusionOk="0" h="34480" w="33603">
                  <a:moveTo>
                    <a:pt x="16802" y="0"/>
                  </a:moveTo>
                  <a:cubicBezTo>
                    <a:pt x="26147" y="0"/>
                    <a:pt x="33603" y="7715"/>
                    <a:pt x="33603" y="17240"/>
                  </a:cubicBezTo>
                  <a:cubicBezTo>
                    <a:pt x="33603" y="26765"/>
                    <a:pt x="26052" y="34480"/>
                    <a:pt x="16802" y="34480"/>
                  </a:cubicBezTo>
                  <a:cubicBezTo>
                    <a:pt x="7551" y="34480"/>
                    <a:pt x="0" y="26765"/>
                    <a:pt x="0" y="17240"/>
                  </a:cubicBezTo>
                  <a:cubicBezTo>
                    <a:pt x="0" y="7715"/>
                    <a:pt x="7551" y="0"/>
                    <a:pt x="16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76" name="Google Shape;676;p35"/>
          <p:cNvSpPr/>
          <p:nvPr/>
        </p:nvSpPr>
        <p:spPr>
          <a:xfrm flipH="1">
            <a:off x="1092391" y="2983823"/>
            <a:ext cx="109022" cy="111728"/>
          </a:xfrm>
          <a:custGeom>
            <a:rect b="b" l="l" r="r" t="t"/>
            <a:pathLst>
              <a:path extrusionOk="0" h="74485" w="72681">
                <a:moveTo>
                  <a:pt x="36341" y="0"/>
                </a:moveTo>
                <a:cubicBezTo>
                  <a:pt x="56352" y="0"/>
                  <a:pt x="72682" y="16669"/>
                  <a:pt x="72682" y="37243"/>
                </a:cubicBezTo>
                <a:cubicBezTo>
                  <a:pt x="72682" y="57817"/>
                  <a:pt x="56446" y="74486"/>
                  <a:pt x="36341" y="74486"/>
                </a:cubicBezTo>
                <a:cubicBezTo>
                  <a:pt x="16235" y="74486"/>
                  <a:pt x="0" y="57817"/>
                  <a:pt x="0" y="37243"/>
                </a:cubicBezTo>
                <a:cubicBezTo>
                  <a:pt x="0" y="16669"/>
                  <a:pt x="16235" y="0"/>
                  <a:pt x="3634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7" name="Google Shape;677;p35"/>
          <p:cNvSpPr/>
          <p:nvPr/>
        </p:nvSpPr>
        <p:spPr>
          <a:xfrm flipH="1">
            <a:off x="1295391" y="2452424"/>
            <a:ext cx="22369" cy="22860"/>
          </a:xfrm>
          <a:custGeom>
            <a:rect b="b" l="l" r="r" t="t"/>
            <a:pathLst>
              <a:path extrusionOk="0" h="15240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8" name="Google Shape;678;p35"/>
          <p:cNvSpPr/>
          <p:nvPr/>
        </p:nvSpPr>
        <p:spPr>
          <a:xfrm flipH="1">
            <a:off x="722706" y="2972393"/>
            <a:ext cx="22369" cy="22858"/>
          </a:xfrm>
          <a:custGeom>
            <a:rect b="b" l="l" r="r" t="t"/>
            <a:pathLst>
              <a:path extrusionOk="0" h="15239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9" name="Google Shape;679;p35"/>
          <p:cNvSpPr/>
          <p:nvPr/>
        </p:nvSpPr>
        <p:spPr>
          <a:xfrm flipH="1">
            <a:off x="924045" y="3762777"/>
            <a:ext cx="22369" cy="22860"/>
          </a:xfrm>
          <a:custGeom>
            <a:rect b="b" l="l" r="r" t="t"/>
            <a:pathLst>
              <a:path extrusionOk="0" h="15240" w="14913">
                <a:moveTo>
                  <a:pt x="7457" y="0"/>
                </a:moveTo>
                <a:cubicBezTo>
                  <a:pt x="11610" y="0"/>
                  <a:pt x="14914" y="3429"/>
                  <a:pt x="14914" y="7620"/>
                </a:cubicBezTo>
                <a:cubicBezTo>
                  <a:pt x="14914" y="11811"/>
                  <a:pt x="11610" y="15240"/>
                  <a:pt x="7457" y="15240"/>
                </a:cubicBezTo>
                <a:cubicBezTo>
                  <a:pt x="3304" y="15240"/>
                  <a:pt x="0" y="11811"/>
                  <a:pt x="0" y="7620"/>
                </a:cubicBezTo>
                <a:cubicBezTo>
                  <a:pt x="0" y="3429"/>
                  <a:pt x="3304" y="0"/>
                  <a:pt x="745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0" name="Google Shape;680;p35"/>
          <p:cNvSpPr/>
          <p:nvPr/>
        </p:nvSpPr>
        <p:spPr>
          <a:xfrm flipH="1">
            <a:off x="600516" y="3135555"/>
            <a:ext cx="50405" cy="51720"/>
          </a:xfrm>
          <a:custGeom>
            <a:rect b="b" l="l" r="r" t="t"/>
            <a:pathLst>
              <a:path extrusionOk="0" h="34480" w="33603">
                <a:moveTo>
                  <a:pt x="16802" y="0"/>
                </a:moveTo>
                <a:cubicBezTo>
                  <a:pt x="26147" y="0"/>
                  <a:pt x="33603" y="7715"/>
                  <a:pt x="33603" y="17240"/>
                </a:cubicBezTo>
                <a:cubicBezTo>
                  <a:pt x="33603" y="26765"/>
                  <a:pt x="26052" y="34480"/>
                  <a:pt x="16802" y="34480"/>
                </a:cubicBezTo>
                <a:cubicBezTo>
                  <a:pt x="7551" y="34480"/>
                  <a:pt x="0" y="26765"/>
                  <a:pt x="0" y="17240"/>
                </a:cubicBezTo>
                <a:cubicBezTo>
                  <a:pt x="0" y="7715"/>
                  <a:pt x="7551" y="0"/>
                  <a:pt x="1680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B032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81" name="Google Shape;68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06059">
            <a:off x="-2207345" y="6748814"/>
            <a:ext cx="5004390" cy="281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35"/>
          <p:cNvCxnSpPr/>
          <p:nvPr/>
        </p:nvCxnSpPr>
        <p:spPr>
          <a:xfrm>
            <a:off x="10278555" y="3062028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sp>
        <p:nvSpPr>
          <p:cNvPr id="683" name="Google Shape;683;p35"/>
          <p:cNvSpPr txBox="1"/>
          <p:nvPr>
            <p:ph type="title"/>
          </p:nvPr>
        </p:nvSpPr>
        <p:spPr>
          <a:xfrm>
            <a:off x="10202350" y="1420250"/>
            <a:ext cx="8486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Space Grotesk"/>
              <a:buNone/>
              <a:defRPr b="1" sz="4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Space Grotesk"/>
              <a:buNone/>
              <a:defRPr b="1" sz="4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Space Grotesk"/>
              <a:buNone/>
              <a:defRPr b="1" sz="4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Space Grotesk"/>
              <a:buNone/>
              <a:defRPr b="1" sz="4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Space Grotesk"/>
              <a:buNone/>
              <a:defRPr b="1" sz="4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Space Grotesk"/>
              <a:buNone/>
              <a:defRPr b="1" sz="4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Space Grotesk"/>
              <a:buNone/>
              <a:defRPr b="1" sz="4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Space Grotesk"/>
              <a:buNone/>
              <a:defRPr b="1" sz="4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0"/>
              <a:buFont typeface="Space Grotesk"/>
              <a:buNone/>
              <a:defRPr b="1" sz="4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684" name="Google Shape;684;p35"/>
          <p:cNvSpPr/>
          <p:nvPr>
            <p:ph idx="2" type="pic"/>
          </p:nvPr>
        </p:nvSpPr>
        <p:spPr>
          <a:xfrm>
            <a:off x="1273679" y="1914575"/>
            <a:ext cx="3344400" cy="33444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5" name="Google Shape;685;p35"/>
          <p:cNvSpPr/>
          <p:nvPr>
            <p:ph idx="3" type="pic"/>
          </p:nvPr>
        </p:nvSpPr>
        <p:spPr>
          <a:xfrm>
            <a:off x="4983129" y="1914575"/>
            <a:ext cx="3344400" cy="33444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p35"/>
          <p:cNvSpPr/>
          <p:nvPr>
            <p:ph idx="4" type="pic"/>
          </p:nvPr>
        </p:nvSpPr>
        <p:spPr>
          <a:xfrm>
            <a:off x="3128404" y="5028025"/>
            <a:ext cx="3344400" cy="33444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p35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E1A33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rgbClr val="0E1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8" name="Google Shape;688;p35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89" name="Google Shape;689;p35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0" name="Google Shape;690;p35"/>
          <p:cNvGrpSpPr/>
          <p:nvPr/>
        </p:nvGrpSpPr>
        <p:grpSpPr>
          <a:xfrm>
            <a:off x="7983478" y="-131017"/>
            <a:ext cx="1913604" cy="1913540"/>
            <a:chOff x="3653589" y="-252665"/>
            <a:chExt cx="956802" cy="956770"/>
          </a:xfrm>
        </p:grpSpPr>
        <p:sp>
          <p:nvSpPr>
            <p:cNvPr id="691" name="Google Shape;691;p35"/>
            <p:cNvSpPr/>
            <p:nvPr/>
          </p:nvSpPr>
          <p:spPr>
            <a:xfrm>
              <a:off x="3653589" y="-252665"/>
              <a:ext cx="956802" cy="95677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40BA8D"/>
                </a:gs>
                <a:gs pos="100000">
                  <a:srgbClr val="06111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3653653" y="-252172"/>
              <a:ext cx="956694" cy="955783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0C3455"/>
                </a:gs>
                <a:gs pos="100000">
                  <a:srgbClr val="40BA8D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693" name="Google Shape;6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50" y="404825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 Light – Layout_Personalizado_7">
  <p:cSld name="CUSTOM_14_1_1">
    <p:bg>
      <p:bgPr>
        <a:solidFill>
          <a:schemeClr val="lt1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4011" y="337419"/>
            <a:ext cx="1247650" cy="7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36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697" name="Google Shape;697;p36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36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99" name="Google Shape;699;p36"/>
          <p:cNvSpPr txBox="1"/>
          <p:nvPr>
            <p:ph type="title"/>
          </p:nvPr>
        </p:nvSpPr>
        <p:spPr>
          <a:xfrm>
            <a:off x="1591750" y="1115450"/>
            <a:ext cx="84861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grpSp>
        <p:nvGrpSpPr>
          <p:cNvPr id="700" name="Google Shape;700;p36"/>
          <p:cNvGrpSpPr/>
          <p:nvPr/>
        </p:nvGrpSpPr>
        <p:grpSpPr>
          <a:xfrm rot="-5400000">
            <a:off x="14180595" y="-1207172"/>
            <a:ext cx="3147664" cy="3732027"/>
            <a:chOff x="848868" y="3815334"/>
            <a:chExt cx="1448934" cy="1717928"/>
          </a:xfrm>
        </p:grpSpPr>
        <p:sp>
          <p:nvSpPr>
            <p:cNvPr id="701" name="Google Shape;701;p36"/>
            <p:cNvSpPr/>
            <p:nvPr/>
          </p:nvSpPr>
          <p:spPr>
            <a:xfrm>
              <a:off x="2143276" y="4270343"/>
              <a:ext cx="72863" cy="74485"/>
            </a:xfrm>
            <a:custGeom>
              <a:rect b="b" l="l" r="r" t="t"/>
              <a:pathLst>
                <a:path extrusionOk="0" h="74485" w="72863">
                  <a:moveTo>
                    <a:pt x="36432" y="0"/>
                  </a:moveTo>
                  <a:cubicBezTo>
                    <a:pt x="56493" y="0"/>
                    <a:pt x="72863" y="16669"/>
                    <a:pt x="72863" y="37243"/>
                  </a:cubicBezTo>
                  <a:cubicBezTo>
                    <a:pt x="72863" y="57817"/>
                    <a:pt x="56587" y="74486"/>
                    <a:pt x="36432" y="74486"/>
                  </a:cubicBezTo>
                  <a:cubicBezTo>
                    <a:pt x="16276" y="74486"/>
                    <a:pt x="0" y="57817"/>
                    <a:pt x="0" y="37243"/>
                  </a:cubicBezTo>
                  <a:cubicBezTo>
                    <a:pt x="0" y="16669"/>
                    <a:pt x="16276" y="0"/>
                    <a:pt x="36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1646672" y="3962780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2220871" y="457609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545" y="0"/>
                    <a:pt x="14951" y="3429"/>
                    <a:pt x="14951" y="7620"/>
                  </a:cubicBezTo>
                  <a:cubicBezTo>
                    <a:pt x="14951" y="11811"/>
                    <a:pt x="11545" y="15240"/>
                    <a:pt x="7476" y="15240"/>
                  </a:cubicBezTo>
                  <a:cubicBezTo>
                    <a:pt x="3407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1627273" y="4135088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2122458" y="5162740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858236" y="4926901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1891378" y="545620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1815582" y="3815334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1489874" y="4273105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848868" y="4518469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1"/>
                    <a:pt x="16844" y="34481"/>
                  </a:cubicBezTo>
                  <a:cubicBezTo>
                    <a:pt x="7570" y="34481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2264021" y="5498782"/>
              <a:ext cx="33781" cy="34480"/>
            </a:xfrm>
            <a:custGeom>
              <a:rect b="b" l="l" r="r" t="t"/>
              <a:pathLst>
                <a:path extrusionOk="0" h="34480" w="33781">
                  <a:moveTo>
                    <a:pt x="16844" y="0"/>
                  </a:moveTo>
                  <a:cubicBezTo>
                    <a:pt x="26212" y="0"/>
                    <a:pt x="33782" y="7715"/>
                    <a:pt x="33782" y="17240"/>
                  </a:cubicBezTo>
                  <a:cubicBezTo>
                    <a:pt x="33782" y="26765"/>
                    <a:pt x="26212" y="34480"/>
                    <a:pt x="16844" y="34480"/>
                  </a:cubicBezTo>
                  <a:cubicBezTo>
                    <a:pt x="7476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1788234" y="5265991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1634843" y="4432839"/>
              <a:ext cx="144590" cy="147827"/>
            </a:xfrm>
            <a:custGeom>
              <a:rect b="b" l="l" r="r" t="t"/>
              <a:pathLst>
                <a:path extrusionOk="0" h="147827" w="144590">
                  <a:moveTo>
                    <a:pt x="144591" y="73914"/>
                  </a:moveTo>
                  <a:lnTo>
                    <a:pt x="144591" y="73914"/>
                  </a:lnTo>
                  <a:cubicBezTo>
                    <a:pt x="104658" y="73914"/>
                    <a:pt x="72295" y="106966"/>
                    <a:pt x="72295" y="147828"/>
                  </a:cubicBezTo>
                  <a:lnTo>
                    <a:pt x="72295" y="147828"/>
                  </a:lnTo>
                  <a:cubicBezTo>
                    <a:pt x="72295" y="106966"/>
                    <a:pt x="39933" y="73914"/>
                    <a:pt x="0" y="73914"/>
                  </a:cubicBezTo>
                  <a:lnTo>
                    <a:pt x="0" y="73914"/>
                  </a:lnTo>
                  <a:cubicBezTo>
                    <a:pt x="39933" y="73914"/>
                    <a:pt x="72295" y="40767"/>
                    <a:pt x="72295" y="0"/>
                  </a:cubicBezTo>
                  <a:lnTo>
                    <a:pt x="72295" y="0"/>
                  </a:lnTo>
                  <a:cubicBezTo>
                    <a:pt x="72295" y="40862"/>
                    <a:pt x="104658" y="73914"/>
                    <a:pt x="144591" y="739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14" name="Google Shape;714;p36"/>
          <p:cNvCxnSpPr/>
          <p:nvPr/>
        </p:nvCxnSpPr>
        <p:spPr>
          <a:xfrm>
            <a:off x="1744155" y="3062028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grpSp>
        <p:nvGrpSpPr>
          <p:cNvPr id="715" name="Google Shape;715;p36"/>
          <p:cNvGrpSpPr/>
          <p:nvPr/>
        </p:nvGrpSpPr>
        <p:grpSpPr>
          <a:xfrm>
            <a:off x="9458093" y="2232652"/>
            <a:ext cx="871210" cy="2683763"/>
            <a:chOff x="1280668" y="3777234"/>
            <a:chExt cx="580807" cy="1789175"/>
          </a:xfrm>
        </p:grpSpPr>
        <p:sp>
          <p:nvSpPr>
            <p:cNvPr id="716" name="Google Shape;716;p36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8219430" y="8937713"/>
            <a:ext cx="1049022" cy="1485614"/>
            <a:chOff x="1223518" y="4177284"/>
            <a:chExt cx="699348" cy="990409"/>
          </a:xfrm>
        </p:grpSpPr>
        <p:sp>
          <p:nvSpPr>
            <p:cNvPr id="725" name="Google Shape;725;p36"/>
            <p:cNvSpPr/>
            <p:nvPr/>
          </p:nvSpPr>
          <p:spPr>
            <a:xfrm>
              <a:off x="1223518" y="4633150"/>
              <a:ext cx="72681" cy="74485"/>
            </a:xfrm>
            <a:custGeom>
              <a:rect b="b" l="l" r="r" t="t"/>
              <a:pathLst>
                <a:path extrusionOk="0" h="74485" w="72681">
                  <a:moveTo>
                    <a:pt x="36341" y="0"/>
                  </a:moveTo>
                  <a:cubicBezTo>
                    <a:pt x="56352" y="0"/>
                    <a:pt x="72682" y="16669"/>
                    <a:pt x="72682" y="37243"/>
                  </a:cubicBezTo>
                  <a:cubicBezTo>
                    <a:pt x="72682" y="57817"/>
                    <a:pt x="56446" y="74486"/>
                    <a:pt x="36341" y="74486"/>
                  </a:cubicBezTo>
                  <a:cubicBezTo>
                    <a:pt x="16235" y="74486"/>
                    <a:pt x="0" y="57817"/>
                    <a:pt x="0" y="37243"/>
                  </a:cubicBezTo>
                  <a:cubicBezTo>
                    <a:pt x="0" y="16669"/>
                    <a:pt x="16235" y="0"/>
                    <a:pt x="36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1907953" y="4177284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1527743" y="4625530"/>
              <a:ext cx="14913" cy="15239"/>
            </a:xfrm>
            <a:custGeom>
              <a:rect b="b" l="l" r="r" t="t"/>
              <a:pathLst>
                <a:path extrusionOk="0" h="15239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1393517" y="5152453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1590513" y="4734305"/>
              <a:ext cx="33603" cy="34480"/>
            </a:xfrm>
            <a:custGeom>
              <a:rect b="b" l="l" r="r" t="t"/>
              <a:pathLst>
                <a:path extrusionOk="0" h="34480" w="33603">
                  <a:moveTo>
                    <a:pt x="16802" y="0"/>
                  </a:moveTo>
                  <a:cubicBezTo>
                    <a:pt x="26147" y="0"/>
                    <a:pt x="33603" y="7715"/>
                    <a:pt x="33603" y="17240"/>
                  </a:cubicBezTo>
                  <a:cubicBezTo>
                    <a:pt x="33603" y="26765"/>
                    <a:pt x="26052" y="34480"/>
                    <a:pt x="16802" y="34480"/>
                  </a:cubicBezTo>
                  <a:cubicBezTo>
                    <a:pt x="7551" y="34480"/>
                    <a:pt x="0" y="26765"/>
                    <a:pt x="0" y="17240"/>
                  </a:cubicBezTo>
                  <a:cubicBezTo>
                    <a:pt x="0" y="7715"/>
                    <a:pt x="7551" y="0"/>
                    <a:pt x="168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730" name="Google Shape;7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06059">
            <a:off x="7391505" y="-882861"/>
            <a:ext cx="5004390" cy="2814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1" name="Google Shape;731;p36"/>
          <p:cNvGrpSpPr/>
          <p:nvPr/>
        </p:nvGrpSpPr>
        <p:grpSpPr>
          <a:xfrm>
            <a:off x="-944547" y="7540321"/>
            <a:ext cx="1913604" cy="1913540"/>
            <a:chOff x="3653589" y="-252665"/>
            <a:chExt cx="956802" cy="956770"/>
          </a:xfrm>
        </p:grpSpPr>
        <p:sp>
          <p:nvSpPr>
            <p:cNvPr id="732" name="Google Shape;732;p36"/>
            <p:cNvSpPr/>
            <p:nvPr/>
          </p:nvSpPr>
          <p:spPr>
            <a:xfrm>
              <a:off x="3653589" y="-252665"/>
              <a:ext cx="956802" cy="95677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40BA8D"/>
                </a:gs>
                <a:gs pos="100000">
                  <a:srgbClr val="06111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3653653" y="-252172"/>
              <a:ext cx="956694" cy="955783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0C3455"/>
                </a:gs>
                <a:gs pos="100000">
                  <a:srgbClr val="40BA8D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34" name="Google Shape;734;p36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E1A33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rgbClr val="0E1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36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6" name="Google Shape;736;p36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7" name="Google Shape;7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50" y="404825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 Light – Layout_Personalizado_8">
  <p:cSld name="CUSTOM_16_1">
    <p:bg>
      <p:bgPr>
        <a:solidFill>
          <a:schemeClr val="lt1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7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40" name="Google Shape;740;p37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41" name="Google Shape;741;p37"/>
          <p:cNvGrpSpPr/>
          <p:nvPr/>
        </p:nvGrpSpPr>
        <p:grpSpPr>
          <a:xfrm>
            <a:off x="9144000" y="8499501"/>
            <a:ext cx="1049022" cy="1485614"/>
            <a:chOff x="1223518" y="4177284"/>
            <a:chExt cx="699348" cy="990409"/>
          </a:xfrm>
        </p:grpSpPr>
        <p:sp>
          <p:nvSpPr>
            <p:cNvPr id="742" name="Google Shape;742;p37"/>
            <p:cNvSpPr/>
            <p:nvPr/>
          </p:nvSpPr>
          <p:spPr>
            <a:xfrm>
              <a:off x="1223518" y="4633150"/>
              <a:ext cx="72681" cy="74485"/>
            </a:xfrm>
            <a:custGeom>
              <a:rect b="b" l="l" r="r" t="t"/>
              <a:pathLst>
                <a:path extrusionOk="0" h="74485" w="72681">
                  <a:moveTo>
                    <a:pt x="36341" y="0"/>
                  </a:moveTo>
                  <a:cubicBezTo>
                    <a:pt x="56352" y="0"/>
                    <a:pt x="72682" y="16669"/>
                    <a:pt x="72682" y="37243"/>
                  </a:cubicBezTo>
                  <a:cubicBezTo>
                    <a:pt x="72682" y="57817"/>
                    <a:pt x="56446" y="74486"/>
                    <a:pt x="36341" y="74486"/>
                  </a:cubicBezTo>
                  <a:cubicBezTo>
                    <a:pt x="16235" y="74486"/>
                    <a:pt x="0" y="57817"/>
                    <a:pt x="0" y="37243"/>
                  </a:cubicBezTo>
                  <a:cubicBezTo>
                    <a:pt x="0" y="16669"/>
                    <a:pt x="16235" y="0"/>
                    <a:pt x="36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3" name="Google Shape;743;p37"/>
            <p:cNvSpPr/>
            <p:nvPr/>
          </p:nvSpPr>
          <p:spPr>
            <a:xfrm>
              <a:off x="1907953" y="4177284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4" name="Google Shape;744;p37"/>
            <p:cNvSpPr/>
            <p:nvPr/>
          </p:nvSpPr>
          <p:spPr>
            <a:xfrm>
              <a:off x="1527743" y="4625530"/>
              <a:ext cx="14913" cy="15239"/>
            </a:xfrm>
            <a:custGeom>
              <a:rect b="b" l="l" r="r" t="t"/>
              <a:pathLst>
                <a:path extrusionOk="0" h="15239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5" name="Google Shape;745;p37"/>
            <p:cNvSpPr/>
            <p:nvPr/>
          </p:nvSpPr>
          <p:spPr>
            <a:xfrm>
              <a:off x="1393517" y="5152453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46" name="Google Shape;746;p37"/>
            <p:cNvSpPr/>
            <p:nvPr/>
          </p:nvSpPr>
          <p:spPr>
            <a:xfrm>
              <a:off x="1590513" y="4734305"/>
              <a:ext cx="33603" cy="34480"/>
            </a:xfrm>
            <a:custGeom>
              <a:rect b="b" l="l" r="r" t="t"/>
              <a:pathLst>
                <a:path extrusionOk="0" h="34480" w="33603">
                  <a:moveTo>
                    <a:pt x="16802" y="0"/>
                  </a:moveTo>
                  <a:cubicBezTo>
                    <a:pt x="26147" y="0"/>
                    <a:pt x="33603" y="7715"/>
                    <a:pt x="33603" y="17240"/>
                  </a:cubicBezTo>
                  <a:cubicBezTo>
                    <a:pt x="33603" y="26765"/>
                    <a:pt x="26052" y="34480"/>
                    <a:pt x="16802" y="34480"/>
                  </a:cubicBezTo>
                  <a:cubicBezTo>
                    <a:pt x="7551" y="34480"/>
                    <a:pt x="0" y="26765"/>
                    <a:pt x="0" y="17240"/>
                  </a:cubicBezTo>
                  <a:cubicBezTo>
                    <a:pt x="0" y="7715"/>
                    <a:pt x="7551" y="0"/>
                    <a:pt x="16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747" name="Google Shape;747;p37"/>
          <p:cNvCxnSpPr/>
          <p:nvPr/>
        </p:nvCxnSpPr>
        <p:spPr>
          <a:xfrm>
            <a:off x="1562050" y="3790850"/>
            <a:ext cx="18870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</p:cxnSp>
      <p:pic>
        <p:nvPicPr>
          <p:cNvPr id="748" name="Google Shape;74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06065">
            <a:off x="-660860" y="-359215"/>
            <a:ext cx="3692695" cy="20771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37"/>
          <p:cNvGrpSpPr/>
          <p:nvPr/>
        </p:nvGrpSpPr>
        <p:grpSpPr>
          <a:xfrm rot="-5400000">
            <a:off x="9894036" y="4804"/>
            <a:ext cx="3147664" cy="3732027"/>
            <a:chOff x="848868" y="3815334"/>
            <a:chExt cx="1448934" cy="1717928"/>
          </a:xfrm>
        </p:grpSpPr>
        <p:sp>
          <p:nvSpPr>
            <p:cNvPr id="750" name="Google Shape;750;p37"/>
            <p:cNvSpPr/>
            <p:nvPr/>
          </p:nvSpPr>
          <p:spPr>
            <a:xfrm>
              <a:off x="2143276" y="4270343"/>
              <a:ext cx="72863" cy="74485"/>
            </a:xfrm>
            <a:custGeom>
              <a:rect b="b" l="l" r="r" t="t"/>
              <a:pathLst>
                <a:path extrusionOk="0" h="74485" w="72863">
                  <a:moveTo>
                    <a:pt x="36432" y="0"/>
                  </a:moveTo>
                  <a:cubicBezTo>
                    <a:pt x="56493" y="0"/>
                    <a:pt x="72863" y="16669"/>
                    <a:pt x="72863" y="37243"/>
                  </a:cubicBezTo>
                  <a:cubicBezTo>
                    <a:pt x="72863" y="57817"/>
                    <a:pt x="56587" y="74486"/>
                    <a:pt x="36432" y="74486"/>
                  </a:cubicBezTo>
                  <a:cubicBezTo>
                    <a:pt x="16276" y="74486"/>
                    <a:pt x="0" y="57817"/>
                    <a:pt x="0" y="37243"/>
                  </a:cubicBezTo>
                  <a:cubicBezTo>
                    <a:pt x="0" y="16669"/>
                    <a:pt x="16276" y="0"/>
                    <a:pt x="36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1" name="Google Shape;751;p37"/>
            <p:cNvSpPr/>
            <p:nvPr/>
          </p:nvSpPr>
          <p:spPr>
            <a:xfrm>
              <a:off x="1646672" y="3962780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2" name="Google Shape;752;p37"/>
            <p:cNvSpPr/>
            <p:nvPr/>
          </p:nvSpPr>
          <p:spPr>
            <a:xfrm>
              <a:off x="2220871" y="457609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545" y="0"/>
                    <a:pt x="14951" y="3429"/>
                    <a:pt x="14951" y="7620"/>
                  </a:cubicBezTo>
                  <a:cubicBezTo>
                    <a:pt x="14951" y="11811"/>
                    <a:pt x="11545" y="15240"/>
                    <a:pt x="7476" y="15240"/>
                  </a:cubicBezTo>
                  <a:cubicBezTo>
                    <a:pt x="3407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3" name="Google Shape;753;p37"/>
            <p:cNvSpPr/>
            <p:nvPr/>
          </p:nvSpPr>
          <p:spPr>
            <a:xfrm>
              <a:off x="1627273" y="4135088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4" name="Google Shape;754;p37"/>
            <p:cNvSpPr/>
            <p:nvPr/>
          </p:nvSpPr>
          <p:spPr>
            <a:xfrm>
              <a:off x="2122458" y="5162740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5" name="Google Shape;755;p37"/>
            <p:cNvSpPr/>
            <p:nvPr/>
          </p:nvSpPr>
          <p:spPr>
            <a:xfrm>
              <a:off x="858236" y="4926901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6" name="Google Shape;756;p37"/>
            <p:cNvSpPr/>
            <p:nvPr/>
          </p:nvSpPr>
          <p:spPr>
            <a:xfrm>
              <a:off x="1891378" y="5456205"/>
              <a:ext cx="14951" cy="15239"/>
            </a:xfrm>
            <a:custGeom>
              <a:rect b="b" l="l" r="r" t="t"/>
              <a:pathLst>
                <a:path extrusionOk="0" h="15239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7" name="Google Shape;757;p37"/>
            <p:cNvSpPr/>
            <p:nvPr/>
          </p:nvSpPr>
          <p:spPr>
            <a:xfrm>
              <a:off x="1815582" y="3815334"/>
              <a:ext cx="14951" cy="15240"/>
            </a:xfrm>
            <a:custGeom>
              <a:rect b="b" l="l" r="r" t="t"/>
              <a:pathLst>
                <a:path extrusionOk="0" h="15240" w="14951">
                  <a:moveTo>
                    <a:pt x="7476" y="0"/>
                  </a:moveTo>
                  <a:cubicBezTo>
                    <a:pt x="11639" y="0"/>
                    <a:pt x="14951" y="3429"/>
                    <a:pt x="14951" y="7620"/>
                  </a:cubicBezTo>
                  <a:cubicBezTo>
                    <a:pt x="14951" y="11811"/>
                    <a:pt x="11639" y="15240"/>
                    <a:pt x="7476" y="15240"/>
                  </a:cubicBezTo>
                  <a:cubicBezTo>
                    <a:pt x="3312" y="15240"/>
                    <a:pt x="0" y="11811"/>
                    <a:pt x="0" y="7620"/>
                  </a:cubicBezTo>
                  <a:cubicBezTo>
                    <a:pt x="0" y="3429"/>
                    <a:pt x="3312" y="0"/>
                    <a:pt x="7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8" name="Google Shape;758;p37"/>
            <p:cNvSpPr/>
            <p:nvPr/>
          </p:nvSpPr>
          <p:spPr>
            <a:xfrm>
              <a:off x="1489874" y="4273105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59" name="Google Shape;759;p37"/>
            <p:cNvSpPr/>
            <p:nvPr/>
          </p:nvSpPr>
          <p:spPr>
            <a:xfrm>
              <a:off x="848868" y="4518469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1"/>
                    <a:pt x="16844" y="34481"/>
                  </a:cubicBezTo>
                  <a:cubicBezTo>
                    <a:pt x="7570" y="34481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0" name="Google Shape;760;p37"/>
            <p:cNvSpPr/>
            <p:nvPr/>
          </p:nvSpPr>
          <p:spPr>
            <a:xfrm>
              <a:off x="2264021" y="5498782"/>
              <a:ext cx="33781" cy="34480"/>
            </a:xfrm>
            <a:custGeom>
              <a:rect b="b" l="l" r="r" t="t"/>
              <a:pathLst>
                <a:path extrusionOk="0" h="34480" w="33781">
                  <a:moveTo>
                    <a:pt x="16844" y="0"/>
                  </a:moveTo>
                  <a:cubicBezTo>
                    <a:pt x="26212" y="0"/>
                    <a:pt x="33782" y="7715"/>
                    <a:pt x="33782" y="17240"/>
                  </a:cubicBezTo>
                  <a:cubicBezTo>
                    <a:pt x="33782" y="26765"/>
                    <a:pt x="26212" y="34480"/>
                    <a:pt x="16844" y="34480"/>
                  </a:cubicBezTo>
                  <a:cubicBezTo>
                    <a:pt x="7476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1" name="Google Shape;761;p37"/>
            <p:cNvSpPr/>
            <p:nvPr/>
          </p:nvSpPr>
          <p:spPr>
            <a:xfrm>
              <a:off x="1788234" y="5265991"/>
              <a:ext cx="33687" cy="34480"/>
            </a:xfrm>
            <a:custGeom>
              <a:rect b="b" l="l" r="r" t="t"/>
              <a:pathLst>
                <a:path extrusionOk="0" h="34480" w="33687">
                  <a:moveTo>
                    <a:pt x="16844" y="0"/>
                  </a:moveTo>
                  <a:cubicBezTo>
                    <a:pt x="26117" y="0"/>
                    <a:pt x="33687" y="7715"/>
                    <a:pt x="33687" y="17240"/>
                  </a:cubicBezTo>
                  <a:cubicBezTo>
                    <a:pt x="33687" y="26765"/>
                    <a:pt x="26117" y="34480"/>
                    <a:pt x="16844" y="34480"/>
                  </a:cubicBezTo>
                  <a:cubicBezTo>
                    <a:pt x="7570" y="34480"/>
                    <a:pt x="0" y="26765"/>
                    <a:pt x="0" y="17240"/>
                  </a:cubicBezTo>
                  <a:cubicBezTo>
                    <a:pt x="0" y="7715"/>
                    <a:pt x="7570" y="0"/>
                    <a:pt x="168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2" name="Google Shape;762;p37"/>
            <p:cNvSpPr/>
            <p:nvPr/>
          </p:nvSpPr>
          <p:spPr>
            <a:xfrm>
              <a:off x="1634843" y="4432839"/>
              <a:ext cx="144590" cy="147827"/>
            </a:xfrm>
            <a:custGeom>
              <a:rect b="b" l="l" r="r" t="t"/>
              <a:pathLst>
                <a:path extrusionOk="0" h="147827" w="144590">
                  <a:moveTo>
                    <a:pt x="144591" y="73914"/>
                  </a:moveTo>
                  <a:lnTo>
                    <a:pt x="144591" y="73914"/>
                  </a:lnTo>
                  <a:cubicBezTo>
                    <a:pt x="104658" y="73914"/>
                    <a:pt x="72295" y="106966"/>
                    <a:pt x="72295" y="147828"/>
                  </a:cubicBezTo>
                  <a:lnTo>
                    <a:pt x="72295" y="147828"/>
                  </a:lnTo>
                  <a:cubicBezTo>
                    <a:pt x="72295" y="106966"/>
                    <a:pt x="39933" y="73914"/>
                    <a:pt x="0" y="73914"/>
                  </a:cubicBezTo>
                  <a:lnTo>
                    <a:pt x="0" y="73914"/>
                  </a:lnTo>
                  <a:cubicBezTo>
                    <a:pt x="39933" y="73914"/>
                    <a:pt x="72295" y="40767"/>
                    <a:pt x="72295" y="0"/>
                  </a:cubicBezTo>
                  <a:lnTo>
                    <a:pt x="72295" y="0"/>
                  </a:lnTo>
                  <a:cubicBezTo>
                    <a:pt x="72295" y="40862"/>
                    <a:pt x="104658" y="73914"/>
                    <a:pt x="144591" y="73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763" name="Google Shape;763;p37"/>
          <p:cNvSpPr/>
          <p:nvPr>
            <p:ph idx="2" type="pic"/>
          </p:nvPr>
        </p:nvSpPr>
        <p:spPr>
          <a:xfrm>
            <a:off x="9972675" y="885825"/>
            <a:ext cx="11038500" cy="1107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64" name="Google Shape;764;p37"/>
          <p:cNvSpPr txBox="1"/>
          <p:nvPr>
            <p:ph type="title"/>
          </p:nvPr>
        </p:nvSpPr>
        <p:spPr>
          <a:xfrm>
            <a:off x="1562050" y="1877450"/>
            <a:ext cx="8515800" cy="19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pace Grotesk"/>
              <a:buNone/>
              <a:defRPr b="1" sz="54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65" name="Google Shape;765;p37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E1A33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rgbClr val="0E1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66" name="Google Shape;766;p37"/>
          <p:cNvGrpSpPr/>
          <p:nvPr/>
        </p:nvGrpSpPr>
        <p:grpSpPr>
          <a:xfrm>
            <a:off x="6789478" y="9194271"/>
            <a:ext cx="1913604" cy="1913540"/>
            <a:chOff x="3653589" y="-252665"/>
            <a:chExt cx="956802" cy="956770"/>
          </a:xfrm>
        </p:grpSpPr>
        <p:sp>
          <p:nvSpPr>
            <p:cNvPr id="767" name="Google Shape;767;p37"/>
            <p:cNvSpPr/>
            <p:nvPr/>
          </p:nvSpPr>
          <p:spPr>
            <a:xfrm>
              <a:off x="3653589" y="-252665"/>
              <a:ext cx="956802" cy="95677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40BA8D"/>
                </a:gs>
                <a:gs pos="100000">
                  <a:srgbClr val="06111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68" name="Google Shape;768;p37"/>
            <p:cNvSpPr/>
            <p:nvPr/>
          </p:nvSpPr>
          <p:spPr>
            <a:xfrm>
              <a:off x="3653653" y="-252172"/>
              <a:ext cx="956694" cy="955783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0C3455"/>
                </a:gs>
                <a:gs pos="100000">
                  <a:srgbClr val="40BA8D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769" name="Google Shape;7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00" y="404813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 Light – Layout_Planetinha">
  <p:cSld name="CUSTOM_17_1">
    <p:bg>
      <p:bgPr>
        <a:solidFill>
          <a:schemeClr val="lt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794583">
            <a:off x="-698930" y="10628"/>
            <a:ext cx="4526760" cy="254629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38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E1A33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rgbClr val="0E1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p38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74" name="Google Shape;774;p38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5" name="Google Shape;7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00" y="404813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 Light – Layout_Planetinhas">
  <p:cSld name="CUSTOM_18_1">
    <p:bg>
      <p:bgPr>
        <a:solidFill>
          <a:schemeClr val="lt1"/>
        </a:solidFill>
      </p:bgPr>
    </p:bg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7" name="Google Shape;777;p39"/>
          <p:cNvGrpSpPr/>
          <p:nvPr/>
        </p:nvGrpSpPr>
        <p:grpSpPr>
          <a:xfrm>
            <a:off x="9909622" y="-422489"/>
            <a:ext cx="1068044" cy="1497102"/>
            <a:chOff x="1223518" y="4177284"/>
            <a:chExt cx="699348" cy="990409"/>
          </a:xfrm>
        </p:grpSpPr>
        <p:sp>
          <p:nvSpPr>
            <p:cNvPr id="778" name="Google Shape;778;p39"/>
            <p:cNvSpPr/>
            <p:nvPr/>
          </p:nvSpPr>
          <p:spPr>
            <a:xfrm>
              <a:off x="1223518" y="4633150"/>
              <a:ext cx="72681" cy="74485"/>
            </a:xfrm>
            <a:custGeom>
              <a:rect b="b" l="l" r="r" t="t"/>
              <a:pathLst>
                <a:path extrusionOk="0" h="74485" w="72681">
                  <a:moveTo>
                    <a:pt x="36341" y="0"/>
                  </a:moveTo>
                  <a:cubicBezTo>
                    <a:pt x="56352" y="0"/>
                    <a:pt x="72682" y="16669"/>
                    <a:pt x="72682" y="37243"/>
                  </a:cubicBezTo>
                  <a:cubicBezTo>
                    <a:pt x="72682" y="57817"/>
                    <a:pt x="56446" y="74486"/>
                    <a:pt x="36341" y="74486"/>
                  </a:cubicBezTo>
                  <a:cubicBezTo>
                    <a:pt x="16235" y="74486"/>
                    <a:pt x="0" y="57817"/>
                    <a:pt x="0" y="37243"/>
                  </a:cubicBezTo>
                  <a:cubicBezTo>
                    <a:pt x="0" y="16669"/>
                    <a:pt x="16235" y="0"/>
                    <a:pt x="36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1907953" y="4177284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1527743" y="4625530"/>
              <a:ext cx="14913" cy="15239"/>
            </a:xfrm>
            <a:custGeom>
              <a:rect b="b" l="l" r="r" t="t"/>
              <a:pathLst>
                <a:path extrusionOk="0" h="15239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1393517" y="5152453"/>
              <a:ext cx="14913" cy="15240"/>
            </a:xfrm>
            <a:custGeom>
              <a:rect b="b" l="l" r="r" t="t"/>
              <a:pathLst>
                <a:path extrusionOk="0" h="15240" w="14913">
                  <a:moveTo>
                    <a:pt x="7457" y="0"/>
                  </a:moveTo>
                  <a:cubicBezTo>
                    <a:pt x="11610" y="0"/>
                    <a:pt x="14914" y="3429"/>
                    <a:pt x="14914" y="7620"/>
                  </a:cubicBezTo>
                  <a:cubicBezTo>
                    <a:pt x="14914" y="11811"/>
                    <a:pt x="11610" y="15240"/>
                    <a:pt x="7457" y="15240"/>
                  </a:cubicBezTo>
                  <a:cubicBezTo>
                    <a:pt x="3304" y="15240"/>
                    <a:pt x="0" y="11811"/>
                    <a:pt x="0" y="7620"/>
                  </a:cubicBezTo>
                  <a:cubicBezTo>
                    <a:pt x="0" y="3429"/>
                    <a:pt x="3304" y="0"/>
                    <a:pt x="7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1590513" y="4734305"/>
              <a:ext cx="33603" cy="34480"/>
            </a:xfrm>
            <a:custGeom>
              <a:rect b="b" l="l" r="r" t="t"/>
              <a:pathLst>
                <a:path extrusionOk="0" h="34480" w="33603">
                  <a:moveTo>
                    <a:pt x="16802" y="0"/>
                  </a:moveTo>
                  <a:cubicBezTo>
                    <a:pt x="26147" y="0"/>
                    <a:pt x="33603" y="7715"/>
                    <a:pt x="33603" y="17240"/>
                  </a:cubicBezTo>
                  <a:cubicBezTo>
                    <a:pt x="33603" y="26765"/>
                    <a:pt x="26052" y="34480"/>
                    <a:pt x="16802" y="34480"/>
                  </a:cubicBezTo>
                  <a:cubicBezTo>
                    <a:pt x="7551" y="34480"/>
                    <a:pt x="0" y="26765"/>
                    <a:pt x="0" y="17240"/>
                  </a:cubicBezTo>
                  <a:cubicBezTo>
                    <a:pt x="0" y="7715"/>
                    <a:pt x="7551" y="0"/>
                    <a:pt x="16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783" name="Google Shape;78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06067">
            <a:off x="-886802" y="7355311"/>
            <a:ext cx="4610055" cy="2593179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39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E1A33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rgbClr val="0E1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39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6" name="Google Shape;786;p39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87" name="Google Shape;787;p39"/>
          <p:cNvGrpSpPr/>
          <p:nvPr/>
        </p:nvGrpSpPr>
        <p:grpSpPr>
          <a:xfrm>
            <a:off x="8261243" y="-268717"/>
            <a:ext cx="1497873" cy="1497824"/>
            <a:chOff x="3653589" y="-252665"/>
            <a:chExt cx="956802" cy="956770"/>
          </a:xfrm>
        </p:grpSpPr>
        <p:sp>
          <p:nvSpPr>
            <p:cNvPr id="788" name="Google Shape;788;p39"/>
            <p:cNvSpPr/>
            <p:nvPr/>
          </p:nvSpPr>
          <p:spPr>
            <a:xfrm>
              <a:off x="3653589" y="-252665"/>
              <a:ext cx="956802" cy="956770"/>
            </a:xfrm>
            <a:custGeom>
              <a:rect b="b" l="l" r="r" t="t"/>
              <a:pathLst>
                <a:path extrusionOk="0" h="2856030" w="2856125">
                  <a:moveTo>
                    <a:pt x="2664595" y="714090"/>
                  </a:moveTo>
                  <a:cubicBezTo>
                    <a:pt x="3058854" y="1397042"/>
                    <a:pt x="2824938" y="2270241"/>
                    <a:pt x="2141986" y="2664500"/>
                  </a:cubicBezTo>
                  <a:cubicBezTo>
                    <a:pt x="1459034" y="3058759"/>
                    <a:pt x="585835" y="2824843"/>
                    <a:pt x="191576" y="2141891"/>
                  </a:cubicBezTo>
                  <a:cubicBezTo>
                    <a:pt x="-202778" y="1459034"/>
                    <a:pt x="31233" y="585835"/>
                    <a:pt x="714090" y="191576"/>
                  </a:cubicBezTo>
                  <a:cubicBezTo>
                    <a:pt x="1397042" y="-202778"/>
                    <a:pt x="2270241" y="31233"/>
                    <a:pt x="2664595" y="714090"/>
                  </a:cubicBezTo>
                  <a:close/>
                </a:path>
              </a:pathLst>
            </a:custGeom>
            <a:gradFill>
              <a:gsLst>
                <a:gs pos="0">
                  <a:srgbClr val="40BA8D"/>
                </a:gs>
                <a:gs pos="100000">
                  <a:srgbClr val="06111B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3653653" y="-252172"/>
              <a:ext cx="956694" cy="955783"/>
            </a:xfrm>
            <a:custGeom>
              <a:rect b="b" l="l" r="r" t="t"/>
              <a:pathLst>
                <a:path extrusionOk="0" h="2853085" w="2855802">
                  <a:moveTo>
                    <a:pt x="1045883" y="52030"/>
                  </a:moveTo>
                  <a:cubicBezTo>
                    <a:pt x="949146" y="112028"/>
                    <a:pt x="872344" y="209714"/>
                    <a:pt x="807695" y="303414"/>
                  </a:cubicBezTo>
                  <a:cubicBezTo>
                    <a:pt x="741811" y="399012"/>
                    <a:pt x="660927" y="493566"/>
                    <a:pt x="573019" y="568943"/>
                  </a:cubicBezTo>
                  <a:cubicBezTo>
                    <a:pt x="400620" y="716849"/>
                    <a:pt x="181418" y="805043"/>
                    <a:pt x="62466" y="1010099"/>
                  </a:cubicBezTo>
                  <a:cubicBezTo>
                    <a:pt x="78415" y="957791"/>
                    <a:pt x="95693" y="893141"/>
                    <a:pt x="124078" y="845769"/>
                  </a:cubicBezTo>
                  <a:cubicBezTo>
                    <a:pt x="146482" y="808365"/>
                    <a:pt x="184456" y="782164"/>
                    <a:pt x="219391" y="755962"/>
                  </a:cubicBezTo>
                  <a:cubicBezTo>
                    <a:pt x="291446" y="701945"/>
                    <a:pt x="363785" y="648687"/>
                    <a:pt x="435175" y="594195"/>
                  </a:cubicBezTo>
                  <a:cubicBezTo>
                    <a:pt x="587449" y="477901"/>
                    <a:pt x="684281" y="300566"/>
                    <a:pt x="797537" y="146868"/>
                  </a:cubicBezTo>
                  <a:cubicBezTo>
                    <a:pt x="877091" y="107661"/>
                    <a:pt x="960348" y="75858"/>
                    <a:pt x="1045788" y="52030"/>
                  </a:cubicBezTo>
                  <a:close/>
                  <a:moveTo>
                    <a:pt x="1234041" y="13202"/>
                  </a:moveTo>
                  <a:cubicBezTo>
                    <a:pt x="1076072" y="67409"/>
                    <a:pt x="957595" y="204113"/>
                    <a:pt x="856491" y="331134"/>
                  </a:cubicBezTo>
                  <a:cubicBezTo>
                    <a:pt x="755671" y="457681"/>
                    <a:pt x="653712" y="582898"/>
                    <a:pt x="514160" y="670427"/>
                  </a:cubicBezTo>
                  <a:cubicBezTo>
                    <a:pt x="390082" y="748177"/>
                    <a:pt x="281668" y="814441"/>
                    <a:pt x="180469" y="926368"/>
                  </a:cubicBezTo>
                  <a:cubicBezTo>
                    <a:pt x="128920" y="983328"/>
                    <a:pt x="79839" y="1047218"/>
                    <a:pt x="45473" y="1116330"/>
                  </a:cubicBezTo>
                  <a:cubicBezTo>
                    <a:pt x="3133" y="1201580"/>
                    <a:pt x="1519" y="1311608"/>
                    <a:pt x="0" y="1405972"/>
                  </a:cubicBezTo>
                  <a:cubicBezTo>
                    <a:pt x="100819" y="1270312"/>
                    <a:pt x="167083" y="1114146"/>
                    <a:pt x="267808" y="979246"/>
                  </a:cubicBezTo>
                  <a:cubicBezTo>
                    <a:pt x="319451" y="910039"/>
                    <a:pt x="381918" y="841782"/>
                    <a:pt x="456156" y="796214"/>
                  </a:cubicBezTo>
                  <a:cubicBezTo>
                    <a:pt x="523938" y="754633"/>
                    <a:pt x="601594" y="724634"/>
                    <a:pt x="670421" y="686186"/>
                  </a:cubicBezTo>
                  <a:cubicBezTo>
                    <a:pt x="812441" y="606916"/>
                    <a:pt x="922090" y="478566"/>
                    <a:pt x="1031548" y="359709"/>
                  </a:cubicBezTo>
                  <a:cubicBezTo>
                    <a:pt x="1087084" y="299331"/>
                    <a:pt x="1132937" y="228511"/>
                    <a:pt x="1192650" y="172690"/>
                  </a:cubicBezTo>
                  <a:cubicBezTo>
                    <a:pt x="1264135" y="105762"/>
                    <a:pt x="1345398" y="47568"/>
                    <a:pt x="1430933" y="6"/>
                  </a:cubicBezTo>
                  <a:cubicBezTo>
                    <a:pt x="1365145" y="-184"/>
                    <a:pt x="1299261" y="4183"/>
                    <a:pt x="1234136" y="13107"/>
                  </a:cubicBezTo>
                  <a:close/>
                  <a:moveTo>
                    <a:pt x="2000060" y="120002"/>
                  </a:moveTo>
                  <a:cubicBezTo>
                    <a:pt x="1740037" y="171931"/>
                    <a:pt x="1720766" y="418568"/>
                    <a:pt x="1558619" y="578911"/>
                  </a:cubicBezTo>
                  <a:cubicBezTo>
                    <a:pt x="1473749" y="662832"/>
                    <a:pt x="1369322" y="722830"/>
                    <a:pt x="1255306" y="757196"/>
                  </a:cubicBezTo>
                  <a:cubicBezTo>
                    <a:pt x="1129994" y="794980"/>
                    <a:pt x="1005631" y="813776"/>
                    <a:pt x="895129" y="889913"/>
                  </a:cubicBezTo>
                  <a:cubicBezTo>
                    <a:pt x="789942" y="962442"/>
                    <a:pt x="710293" y="1023580"/>
                    <a:pt x="662541" y="1147278"/>
                  </a:cubicBezTo>
                  <a:cubicBezTo>
                    <a:pt x="627226" y="1238699"/>
                    <a:pt x="607670" y="1337240"/>
                    <a:pt x="564000" y="1425054"/>
                  </a:cubicBezTo>
                  <a:cubicBezTo>
                    <a:pt x="511122" y="1531379"/>
                    <a:pt x="427391" y="1616914"/>
                    <a:pt x="333597" y="1688115"/>
                  </a:cubicBezTo>
                  <a:cubicBezTo>
                    <a:pt x="286035" y="1724284"/>
                    <a:pt x="235815" y="1756751"/>
                    <a:pt x="184931" y="1787985"/>
                  </a:cubicBezTo>
                  <a:cubicBezTo>
                    <a:pt x="157590" y="1804788"/>
                    <a:pt x="65219" y="1856716"/>
                    <a:pt x="65219" y="1856716"/>
                  </a:cubicBezTo>
                  <a:cubicBezTo>
                    <a:pt x="65219" y="1856716"/>
                    <a:pt x="67213" y="1866400"/>
                    <a:pt x="86769" y="1919657"/>
                  </a:cubicBezTo>
                  <a:cubicBezTo>
                    <a:pt x="152748" y="1881304"/>
                    <a:pt x="220910" y="1846559"/>
                    <a:pt x="287459" y="1809250"/>
                  </a:cubicBezTo>
                  <a:cubicBezTo>
                    <a:pt x="344039" y="1777447"/>
                    <a:pt x="376412" y="1738999"/>
                    <a:pt x="420935" y="1692007"/>
                  </a:cubicBezTo>
                  <a:cubicBezTo>
                    <a:pt x="479984" y="1629540"/>
                    <a:pt x="546627" y="1575049"/>
                    <a:pt x="586120" y="1499861"/>
                  </a:cubicBezTo>
                  <a:cubicBezTo>
                    <a:pt x="634536" y="1407681"/>
                    <a:pt x="658079" y="1315880"/>
                    <a:pt x="682952" y="1217244"/>
                  </a:cubicBezTo>
                  <a:cubicBezTo>
                    <a:pt x="712476" y="1100096"/>
                    <a:pt x="818043" y="1022820"/>
                    <a:pt x="908799" y="953803"/>
                  </a:cubicBezTo>
                  <a:cubicBezTo>
                    <a:pt x="1118127" y="794505"/>
                    <a:pt x="1437769" y="879850"/>
                    <a:pt x="1600390" y="641852"/>
                  </a:cubicBezTo>
                  <a:cubicBezTo>
                    <a:pt x="1672729" y="535906"/>
                    <a:pt x="1686400" y="414391"/>
                    <a:pt x="1776017" y="319552"/>
                  </a:cubicBezTo>
                  <a:cubicBezTo>
                    <a:pt x="1816459" y="276737"/>
                    <a:pt x="1856711" y="232118"/>
                    <a:pt x="1910063" y="204873"/>
                  </a:cubicBezTo>
                  <a:cubicBezTo>
                    <a:pt x="1965694" y="176487"/>
                    <a:pt x="2024933" y="174114"/>
                    <a:pt x="2082463" y="158925"/>
                  </a:cubicBezTo>
                  <a:cubicBezTo>
                    <a:pt x="2055501" y="145064"/>
                    <a:pt x="2027971" y="131964"/>
                    <a:pt x="2000250" y="119812"/>
                  </a:cubicBezTo>
                  <a:close/>
                  <a:moveTo>
                    <a:pt x="2138568" y="189683"/>
                  </a:moveTo>
                  <a:cubicBezTo>
                    <a:pt x="2056261" y="223005"/>
                    <a:pt x="1957815" y="221676"/>
                    <a:pt x="1878925" y="269807"/>
                  </a:cubicBezTo>
                  <a:cubicBezTo>
                    <a:pt x="1788833" y="324679"/>
                    <a:pt x="1729594" y="408125"/>
                    <a:pt x="1699026" y="506856"/>
                  </a:cubicBezTo>
                  <a:cubicBezTo>
                    <a:pt x="1672444" y="592771"/>
                    <a:pt x="1638268" y="682863"/>
                    <a:pt x="1581308" y="758525"/>
                  </a:cubicBezTo>
                  <a:cubicBezTo>
                    <a:pt x="1531373" y="824979"/>
                    <a:pt x="1430744" y="850041"/>
                    <a:pt x="1349006" y="874154"/>
                  </a:cubicBezTo>
                  <a:cubicBezTo>
                    <a:pt x="1242585" y="905482"/>
                    <a:pt x="1124963" y="896938"/>
                    <a:pt x="1022434" y="945734"/>
                  </a:cubicBezTo>
                  <a:cubicBezTo>
                    <a:pt x="940222" y="984847"/>
                    <a:pt x="853073" y="1063452"/>
                    <a:pt x="794404" y="1133797"/>
                  </a:cubicBezTo>
                  <a:cubicBezTo>
                    <a:pt x="743140" y="1195314"/>
                    <a:pt x="742475" y="1233857"/>
                    <a:pt x="720261" y="1305722"/>
                  </a:cubicBezTo>
                  <a:cubicBezTo>
                    <a:pt x="693205" y="1393346"/>
                    <a:pt x="669946" y="1485052"/>
                    <a:pt x="632922" y="1565175"/>
                  </a:cubicBezTo>
                  <a:cubicBezTo>
                    <a:pt x="595328" y="1646628"/>
                    <a:pt x="532672" y="1712322"/>
                    <a:pt x="459573" y="1768428"/>
                  </a:cubicBezTo>
                  <a:cubicBezTo>
                    <a:pt x="412676" y="1804503"/>
                    <a:pt x="363690" y="1822351"/>
                    <a:pt x="311667" y="1848173"/>
                  </a:cubicBezTo>
                  <a:cubicBezTo>
                    <a:pt x="255561" y="1875988"/>
                    <a:pt x="206386" y="1910259"/>
                    <a:pt x="157400" y="1951460"/>
                  </a:cubicBezTo>
                  <a:cubicBezTo>
                    <a:pt x="131863" y="1972915"/>
                    <a:pt x="120376" y="2002534"/>
                    <a:pt x="120376" y="2002534"/>
                  </a:cubicBezTo>
                  <a:cubicBezTo>
                    <a:pt x="130344" y="2027597"/>
                    <a:pt x="166608" y="2098417"/>
                    <a:pt x="174013" y="2111328"/>
                  </a:cubicBezTo>
                  <a:cubicBezTo>
                    <a:pt x="174013" y="2111328"/>
                    <a:pt x="180469" y="2105632"/>
                    <a:pt x="230973" y="2093291"/>
                  </a:cubicBezTo>
                  <a:cubicBezTo>
                    <a:pt x="260403" y="2086076"/>
                    <a:pt x="289737" y="2077342"/>
                    <a:pt x="318027" y="2066520"/>
                  </a:cubicBezTo>
                  <a:cubicBezTo>
                    <a:pt x="416189" y="2028736"/>
                    <a:pt x="505331" y="1945669"/>
                    <a:pt x="575962" y="1869153"/>
                  </a:cubicBezTo>
                  <a:cubicBezTo>
                    <a:pt x="640707" y="1799092"/>
                    <a:pt x="678110" y="1726373"/>
                    <a:pt x="722539" y="1643780"/>
                  </a:cubicBezTo>
                  <a:cubicBezTo>
                    <a:pt x="771525" y="1552739"/>
                    <a:pt x="780449" y="1454673"/>
                    <a:pt x="815194" y="1356512"/>
                  </a:cubicBezTo>
                  <a:cubicBezTo>
                    <a:pt x="843105" y="1277622"/>
                    <a:pt x="888768" y="1202624"/>
                    <a:pt x="957310" y="1152594"/>
                  </a:cubicBezTo>
                  <a:cubicBezTo>
                    <a:pt x="1053762" y="1082154"/>
                    <a:pt x="1158664" y="1094590"/>
                    <a:pt x="1270496" y="1082533"/>
                  </a:cubicBezTo>
                  <a:cubicBezTo>
                    <a:pt x="1379290" y="1070762"/>
                    <a:pt x="1489318" y="1038389"/>
                    <a:pt x="1571625" y="962917"/>
                  </a:cubicBezTo>
                  <a:cubicBezTo>
                    <a:pt x="1663141" y="878901"/>
                    <a:pt x="1704437" y="751880"/>
                    <a:pt x="1766049" y="643845"/>
                  </a:cubicBezTo>
                  <a:cubicBezTo>
                    <a:pt x="1881393" y="441732"/>
                    <a:pt x="2035376" y="293161"/>
                    <a:pt x="2281159" y="283003"/>
                  </a:cubicBezTo>
                  <a:cubicBezTo>
                    <a:pt x="2235590" y="249112"/>
                    <a:pt x="2187934" y="217878"/>
                    <a:pt x="2138663" y="189588"/>
                  </a:cubicBezTo>
                  <a:close/>
                  <a:moveTo>
                    <a:pt x="2345903" y="334362"/>
                  </a:moveTo>
                  <a:cubicBezTo>
                    <a:pt x="2222584" y="332084"/>
                    <a:pt x="2074773" y="404328"/>
                    <a:pt x="1978226" y="476383"/>
                  </a:cubicBezTo>
                  <a:cubicBezTo>
                    <a:pt x="1885570" y="545494"/>
                    <a:pt x="1837154" y="652579"/>
                    <a:pt x="1774878" y="744285"/>
                  </a:cubicBezTo>
                  <a:cubicBezTo>
                    <a:pt x="1707475" y="843680"/>
                    <a:pt x="1686400" y="991587"/>
                    <a:pt x="1594599" y="1071426"/>
                  </a:cubicBezTo>
                  <a:cubicBezTo>
                    <a:pt x="1518367" y="1137690"/>
                    <a:pt x="1394479" y="1154778"/>
                    <a:pt x="1297552" y="1171676"/>
                  </a:cubicBezTo>
                  <a:cubicBezTo>
                    <a:pt x="1173569" y="1193226"/>
                    <a:pt x="1046642" y="1187625"/>
                    <a:pt x="953513" y="1288159"/>
                  </a:cubicBezTo>
                  <a:cubicBezTo>
                    <a:pt x="851839" y="1397808"/>
                    <a:pt x="863326" y="1530904"/>
                    <a:pt x="821270" y="1664381"/>
                  </a:cubicBezTo>
                  <a:cubicBezTo>
                    <a:pt x="779689" y="1796244"/>
                    <a:pt x="681243" y="1900766"/>
                    <a:pt x="585455" y="1996364"/>
                  </a:cubicBezTo>
                  <a:cubicBezTo>
                    <a:pt x="486914" y="2094810"/>
                    <a:pt x="361507" y="2161833"/>
                    <a:pt x="225942" y="2198762"/>
                  </a:cubicBezTo>
                  <a:cubicBezTo>
                    <a:pt x="261447" y="2254298"/>
                    <a:pt x="300939" y="2307366"/>
                    <a:pt x="343754" y="2357396"/>
                  </a:cubicBezTo>
                  <a:cubicBezTo>
                    <a:pt x="372329" y="2390813"/>
                    <a:pt x="375272" y="2391192"/>
                    <a:pt x="415524" y="2373725"/>
                  </a:cubicBezTo>
                  <a:cubicBezTo>
                    <a:pt x="447612" y="2359864"/>
                    <a:pt x="479604" y="2345340"/>
                    <a:pt x="510837" y="2329486"/>
                  </a:cubicBezTo>
                  <a:cubicBezTo>
                    <a:pt x="618777" y="2274614"/>
                    <a:pt x="723584" y="2195819"/>
                    <a:pt x="805891" y="2106487"/>
                  </a:cubicBezTo>
                  <a:cubicBezTo>
                    <a:pt x="951519" y="1948422"/>
                    <a:pt x="907850" y="1701310"/>
                    <a:pt x="973639" y="1512487"/>
                  </a:cubicBezTo>
                  <a:cubicBezTo>
                    <a:pt x="1009903" y="1408440"/>
                    <a:pt x="1095248" y="1373220"/>
                    <a:pt x="1195498" y="1369233"/>
                  </a:cubicBezTo>
                  <a:cubicBezTo>
                    <a:pt x="1311222" y="1364676"/>
                    <a:pt x="1439098" y="1352240"/>
                    <a:pt x="1548556" y="1310564"/>
                  </a:cubicBezTo>
                  <a:cubicBezTo>
                    <a:pt x="1758359" y="1230630"/>
                    <a:pt x="1832787" y="1025953"/>
                    <a:pt x="1942341" y="851275"/>
                  </a:cubicBezTo>
                  <a:cubicBezTo>
                    <a:pt x="2005092" y="751310"/>
                    <a:pt x="2102399" y="656851"/>
                    <a:pt x="2200370" y="592107"/>
                  </a:cubicBezTo>
                  <a:cubicBezTo>
                    <a:pt x="2300810" y="525748"/>
                    <a:pt x="2397832" y="506382"/>
                    <a:pt x="2512227" y="498692"/>
                  </a:cubicBezTo>
                  <a:cubicBezTo>
                    <a:pt x="2461437" y="439358"/>
                    <a:pt x="2405806" y="384202"/>
                    <a:pt x="2345998" y="334077"/>
                  </a:cubicBezTo>
                  <a:close/>
                  <a:moveTo>
                    <a:pt x="2555612" y="552424"/>
                  </a:moveTo>
                  <a:cubicBezTo>
                    <a:pt x="2290652" y="537520"/>
                    <a:pt x="2055976" y="790138"/>
                    <a:pt x="1948132" y="1004403"/>
                  </a:cubicBezTo>
                  <a:cubicBezTo>
                    <a:pt x="1890602" y="1118608"/>
                    <a:pt x="1837344" y="1221136"/>
                    <a:pt x="1728360" y="1298127"/>
                  </a:cubicBezTo>
                  <a:cubicBezTo>
                    <a:pt x="1615010" y="1378156"/>
                    <a:pt x="1487134" y="1395624"/>
                    <a:pt x="1354037" y="1418123"/>
                  </a:cubicBezTo>
                  <a:cubicBezTo>
                    <a:pt x="1244009" y="1436730"/>
                    <a:pt x="1136640" y="1443471"/>
                    <a:pt x="1071325" y="1550935"/>
                  </a:cubicBezTo>
                  <a:cubicBezTo>
                    <a:pt x="1016738" y="1640838"/>
                    <a:pt x="1008669" y="1747068"/>
                    <a:pt x="993670" y="1850166"/>
                  </a:cubicBezTo>
                  <a:cubicBezTo>
                    <a:pt x="951994" y="2138194"/>
                    <a:pt x="722255" y="2354358"/>
                    <a:pt x="480269" y="2496759"/>
                  </a:cubicBezTo>
                  <a:cubicBezTo>
                    <a:pt x="494224" y="2509195"/>
                    <a:pt x="555456" y="2558940"/>
                    <a:pt x="555456" y="2558940"/>
                  </a:cubicBezTo>
                  <a:cubicBezTo>
                    <a:pt x="574633" y="2559605"/>
                    <a:pt x="620011" y="2519258"/>
                    <a:pt x="636150" y="2507581"/>
                  </a:cubicBezTo>
                  <a:cubicBezTo>
                    <a:pt x="688458" y="2469797"/>
                    <a:pt x="736305" y="2426318"/>
                    <a:pt x="781778" y="2380750"/>
                  </a:cubicBezTo>
                  <a:cubicBezTo>
                    <a:pt x="874338" y="2288095"/>
                    <a:pt x="942026" y="2200186"/>
                    <a:pt x="1004207" y="2083323"/>
                  </a:cubicBezTo>
                  <a:cubicBezTo>
                    <a:pt x="1036485" y="2022471"/>
                    <a:pt x="1047877" y="1954973"/>
                    <a:pt x="1060693" y="1888804"/>
                  </a:cubicBezTo>
                  <a:cubicBezTo>
                    <a:pt x="1080249" y="1787130"/>
                    <a:pt x="1073888" y="1656881"/>
                    <a:pt x="1149740" y="1578466"/>
                  </a:cubicBezTo>
                  <a:cubicBezTo>
                    <a:pt x="1203093" y="1523310"/>
                    <a:pt x="1267458" y="1524449"/>
                    <a:pt x="1336000" y="1508120"/>
                  </a:cubicBezTo>
                  <a:cubicBezTo>
                    <a:pt x="1420586" y="1487995"/>
                    <a:pt x="1508589" y="1477552"/>
                    <a:pt x="1592510" y="1458185"/>
                  </a:cubicBezTo>
                  <a:cubicBezTo>
                    <a:pt x="1701874" y="1433028"/>
                    <a:pt x="1815984" y="1374834"/>
                    <a:pt x="1878071" y="1278286"/>
                  </a:cubicBezTo>
                  <a:cubicBezTo>
                    <a:pt x="1929525" y="1198447"/>
                    <a:pt x="1967118" y="1114241"/>
                    <a:pt x="2022180" y="1039149"/>
                  </a:cubicBezTo>
                  <a:cubicBezTo>
                    <a:pt x="2162207" y="848427"/>
                    <a:pt x="2379320" y="669762"/>
                    <a:pt x="2632033" y="661028"/>
                  </a:cubicBezTo>
                  <a:cubicBezTo>
                    <a:pt x="2608300" y="623624"/>
                    <a:pt x="2582762" y="587265"/>
                    <a:pt x="2555612" y="552329"/>
                  </a:cubicBezTo>
                  <a:close/>
                  <a:moveTo>
                    <a:pt x="2822849" y="1122880"/>
                  </a:moveTo>
                  <a:cubicBezTo>
                    <a:pt x="2623584" y="1159524"/>
                    <a:pt x="2475582" y="1362208"/>
                    <a:pt x="2368023" y="1518088"/>
                  </a:cubicBezTo>
                  <a:cubicBezTo>
                    <a:pt x="2246223" y="1694380"/>
                    <a:pt x="2107525" y="1871906"/>
                    <a:pt x="1931233" y="1997028"/>
                  </a:cubicBezTo>
                  <a:cubicBezTo>
                    <a:pt x="1751049" y="2124999"/>
                    <a:pt x="1530044" y="2181579"/>
                    <a:pt x="1335146" y="2282778"/>
                  </a:cubicBezTo>
                  <a:cubicBezTo>
                    <a:pt x="1148601" y="2379705"/>
                    <a:pt x="941171" y="2536916"/>
                    <a:pt x="855731" y="2736371"/>
                  </a:cubicBezTo>
                  <a:cubicBezTo>
                    <a:pt x="927786" y="2771022"/>
                    <a:pt x="1019017" y="2796084"/>
                    <a:pt x="1019017" y="2796084"/>
                  </a:cubicBezTo>
                  <a:cubicBezTo>
                    <a:pt x="1034776" y="2789344"/>
                    <a:pt x="1072369" y="2682544"/>
                    <a:pt x="1084141" y="2664031"/>
                  </a:cubicBezTo>
                  <a:cubicBezTo>
                    <a:pt x="1132273" y="2588464"/>
                    <a:pt x="1195308" y="2522485"/>
                    <a:pt x="1268217" y="2470462"/>
                  </a:cubicBezTo>
                  <a:cubicBezTo>
                    <a:pt x="1443750" y="2345150"/>
                    <a:pt x="1665799" y="2321511"/>
                    <a:pt x="1858989" y="2238255"/>
                  </a:cubicBezTo>
                  <a:cubicBezTo>
                    <a:pt x="1962561" y="2193636"/>
                    <a:pt x="2061862" y="2150156"/>
                    <a:pt x="2147397" y="2074399"/>
                  </a:cubicBezTo>
                  <a:cubicBezTo>
                    <a:pt x="2228281" y="2002819"/>
                    <a:pt x="2294164" y="1915955"/>
                    <a:pt x="2355207" y="1827572"/>
                  </a:cubicBezTo>
                  <a:cubicBezTo>
                    <a:pt x="2459824" y="1675963"/>
                    <a:pt x="2637444" y="1418313"/>
                    <a:pt x="2855412" y="1459989"/>
                  </a:cubicBezTo>
                  <a:cubicBezTo>
                    <a:pt x="2858070" y="1346923"/>
                    <a:pt x="2847152" y="1233383"/>
                    <a:pt x="2822944" y="1122880"/>
                  </a:cubicBezTo>
                  <a:close/>
                  <a:moveTo>
                    <a:pt x="2514031" y="1732353"/>
                  </a:moveTo>
                  <a:cubicBezTo>
                    <a:pt x="2462671" y="1791877"/>
                    <a:pt x="2424603" y="1860988"/>
                    <a:pt x="2378276" y="1924214"/>
                  </a:cubicBezTo>
                  <a:cubicBezTo>
                    <a:pt x="2328815" y="1991807"/>
                    <a:pt x="2267868" y="2052469"/>
                    <a:pt x="2207395" y="2110379"/>
                  </a:cubicBezTo>
                  <a:cubicBezTo>
                    <a:pt x="2100405" y="2212812"/>
                    <a:pt x="1958859" y="2259330"/>
                    <a:pt x="1816743" y="2299487"/>
                  </a:cubicBezTo>
                  <a:cubicBezTo>
                    <a:pt x="1532228" y="2379895"/>
                    <a:pt x="1185910" y="2507201"/>
                    <a:pt x="1080439" y="2812982"/>
                  </a:cubicBezTo>
                  <a:cubicBezTo>
                    <a:pt x="1124868" y="2824184"/>
                    <a:pt x="1128665" y="2824090"/>
                    <a:pt x="1128665" y="2824090"/>
                  </a:cubicBezTo>
                  <a:cubicBezTo>
                    <a:pt x="1141101" y="2805957"/>
                    <a:pt x="1161037" y="2756687"/>
                    <a:pt x="1172335" y="2737415"/>
                  </a:cubicBezTo>
                  <a:cubicBezTo>
                    <a:pt x="1191606" y="2704283"/>
                    <a:pt x="1213251" y="2672765"/>
                    <a:pt x="1237079" y="2643906"/>
                  </a:cubicBezTo>
                  <a:cubicBezTo>
                    <a:pt x="1294324" y="2574699"/>
                    <a:pt x="1382612" y="2518498"/>
                    <a:pt x="1461028" y="2476822"/>
                  </a:cubicBezTo>
                  <a:cubicBezTo>
                    <a:pt x="1654692" y="2373725"/>
                    <a:pt x="1877216" y="2355592"/>
                    <a:pt x="2075817" y="2269488"/>
                  </a:cubicBezTo>
                  <a:cubicBezTo>
                    <a:pt x="2265494" y="2187275"/>
                    <a:pt x="2360903" y="2016395"/>
                    <a:pt x="2482418" y="1861273"/>
                  </a:cubicBezTo>
                  <a:cubicBezTo>
                    <a:pt x="2537004" y="1791592"/>
                    <a:pt x="2590547" y="1724094"/>
                    <a:pt x="2662127" y="1669413"/>
                  </a:cubicBezTo>
                  <a:cubicBezTo>
                    <a:pt x="2696683" y="1643021"/>
                    <a:pt x="2733897" y="1619383"/>
                    <a:pt x="2773959" y="1602390"/>
                  </a:cubicBezTo>
                  <a:cubicBezTo>
                    <a:pt x="2782313" y="1598877"/>
                    <a:pt x="2843070" y="1584637"/>
                    <a:pt x="2847437" y="1579131"/>
                  </a:cubicBezTo>
                  <a:cubicBezTo>
                    <a:pt x="2847437" y="1579131"/>
                    <a:pt x="2852279" y="1524354"/>
                    <a:pt x="2853133" y="1511158"/>
                  </a:cubicBezTo>
                  <a:cubicBezTo>
                    <a:pt x="2708834" y="1515240"/>
                    <a:pt x="2601749" y="1630964"/>
                    <a:pt x="2514031" y="1732448"/>
                  </a:cubicBezTo>
                  <a:close/>
                  <a:moveTo>
                    <a:pt x="2818008" y="1656407"/>
                  </a:moveTo>
                  <a:cubicBezTo>
                    <a:pt x="2668677" y="1714506"/>
                    <a:pt x="2528745" y="1865735"/>
                    <a:pt x="2439982" y="1993990"/>
                  </a:cubicBezTo>
                  <a:cubicBezTo>
                    <a:pt x="2392895" y="2062058"/>
                    <a:pt x="2350650" y="2134872"/>
                    <a:pt x="2286095" y="2187845"/>
                  </a:cubicBezTo>
                  <a:cubicBezTo>
                    <a:pt x="2214610" y="2246419"/>
                    <a:pt x="2136765" y="2284392"/>
                    <a:pt x="2054742" y="2325309"/>
                  </a:cubicBezTo>
                  <a:cubicBezTo>
                    <a:pt x="1897437" y="2403819"/>
                    <a:pt x="1718297" y="2415685"/>
                    <a:pt x="1560233" y="2492486"/>
                  </a:cubicBezTo>
                  <a:cubicBezTo>
                    <a:pt x="1405207" y="2567864"/>
                    <a:pt x="1270875" y="2668683"/>
                    <a:pt x="1213156" y="2839754"/>
                  </a:cubicBezTo>
                  <a:cubicBezTo>
                    <a:pt x="1240212" y="2843931"/>
                    <a:pt x="1267458" y="2847158"/>
                    <a:pt x="1294704" y="2849721"/>
                  </a:cubicBezTo>
                  <a:cubicBezTo>
                    <a:pt x="1336665" y="2853709"/>
                    <a:pt x="1338848" y="2853044"/>
                    <a:pt x="1338848" y="2853044"/>
                  </a:cubicBezTo>
                  <a:cubicBezTo>
                    <a:pt x="1367708" y="2821336"/>
                    <a:pt x="1397042" y="2751465"/>
                    <a:pt x="1428275" y="2718808"/>
                  </a:cubicBezTo>
                  <a:cubicBezTo>
                    <a:pt x="1489128" y="2655203"/>
                    <a:pt x="1567733" y="2612198"/>
                    <a:pt x="1650420" y="2584098"/>
                  </a:cubicBezTo>
                  <a:cubicBezTo>
                    <a:pt x="1816269" y="2527612"/>
                    <a:pt x="1991611" y="2524574"/>
                    <a:pt x="2154897" y="2456412"/>
                  </a:cubicBezTo>
                  <a:cubicBezTo>
                    <a:pt x="2242046" y="2420052"/>
                    <a:pt x="2316284" y="2371826"/>
                    <a:pt x="2377041" y="2299012"/>
                  </a:cubicBezTo>
                  <a:cubicBezTo>
                    <a:pt x="2432767" y="2232274"/>
                    <a:pt x="2484886" y="2159270"/>
                    <a:pt x="2548681" y="2099746"/>
                  </a:cubicBezTo>
                  <a:cubicBezTo>
                    <a:pt x="2582857" y="2067849"/>
                    <a:pt x="2622540" y="2039464"/>
                    <a:pt x="2663456" y="2016869"/>
                  </a:cubicBezTo>
                  <a:cubicBezTo>
                    <a:pt x="2719941" y="1985731"/>
                    <a:pt x="2740067" y="1994275"/>
                    <a:pt x="2763706" y="1931524"/>
                  </a:cubicBezTo>
                  <a:cubicBezTo>
                    <a:pt x="2798356" y="1839249"/>
                    <a:pt x="2823609" y="1743366"/>
                    <a:pt x="2838703" y="1645964"/>
                  </a:cubicBezTo>
                  <a:cubicBezTo>
                    <a:pt x="2831773" y="1649476"/>
                    <a:pt x="2824938" y="1652894"/>
                    <a:pt x="2818103" y="1656407"/>
                  </a:cubicBezTo>
                  <a:close/>
                  <a:moveTo>
                    <a:pt x="2720796" y="822890"/>
                  </a:moveTo>
                  <a:cubicBezTo>
                    <a:pt x="2481373" y="826023"/>
                    <a:pt x="2319227" y="1067629"/>
                    <a:pt x="2189643" y="1237655"/>
                  </a:cubicBezTo>
                  <a:cubicBezTo>
                    <a:pt x="2040312" y="1433503"/>
                    <a:pt x="1877311" y="1595649"/>
                    <a:pt x="1654407" y="1702260"/>
                  </a:cubicBezTo>
                  <a:cubicBezTo>
                    <a:pt x="1599346" y="1728556"/>
                    <a:pt x="1544949" y="1747258"/>
                    <a:pt x="1500710" y="1790453"/>
                  </a:cubicBezTo>
                  <a:cubicBezTo>
                    <a:pt x="1463686" y="1826623"/>
                    <a:pt x="1429699" y="1867349"/>
                    <a:pt x="1397137" y="1907601"/>
                  </a:cubicBezTo>
                  <a:cubicBezTo>
                    <a:pt x="1319197" y="2004148"/>
                    <a:pt x="1244104" y="2103923"/>
                    <a:pt x="1157050" y="2192212"/>
                  </a:cubicBezTo>
                  <a:cubicBezTo>
                    <a:pt x="1076452" y="2273855"/>
                    <a:pt x="990252" y="2357206"/>
                    <a:pt x="893135" y="2418343"/>
                  </a:cubicBezTo>
                  <a:cubicBezTo>
                    <a:pt x="840447" y="2451475"/>
                    <a:pt x="792126" y="2489923"/>
                    <a:pt x="752633" y="2538435"/>
                  </a:cubicBezTo>
                  <a:cubicBezTo>
                    <a:pt x="736305" y="2558370"/>
                    <a:pt x="697477" y="2625204"/>
                    <a:pt x="684756" y="2647608"/>
                  </a:cubicBezTo>
                  <a:cubicBezTo>
                    <a:pt x="684756" y="2647608"/>
                    <a:pt x="682098" y="2646943"/>
                    <a:pt x="723489" y="2670297"/>
                  </a:cubicBezTo>
                  <a:cubicBezTo>
                    <a:pt x="753962" y="2554003"/>
                    <a:pt x="866079" y="2486126"/>
                    <a:pt x="958734" y="2422236"/>
                  </a:cubicBezTo>
                  <a:cubicBezTo>
                    <a:pt x="1061737" y="2351225"/>
                    <a:pt x="1164455" y="2268254"/>
                    <a:pt x="1252269" y="2178921"/>
                  </a:cubicBezTo>
                  <a:cubicBezTo>
                    <a:pt x="1320051" y="2109999"/>
                    <a:pt x="1384321" y="2034527"/>
                    <a:pt x="1436155" y="1960384"/>
                  </a:cubicBezTo>
                  <a:cubicBezTo>
                    <a:pt x="1511817" y="1852160"/>
                    <a:pt x="1593460" y="1788174"/>
                    <a:pt x="1713076" y="1736436"/>
                  </a:cubicBezTo>
                  <a:cubicBezTo>
                    <a:pt x="1919177" y="1647293"/>
                    <a:pt x="2084076" y="1487805"/>
                    <a:pt x="2213566" y="1307241"/>
                  </a:cubicBezTo>
                  <a:cubicBezTo>
                    <a:pt x="2348466" y="1119178"/>
                    <a:pt x="2491247" y="901780"/>
                    <a:pt x="2745289" y="877762"/>
                  </a:cubicBezTo>
                  <a:cubicBezTo>
                    <a:pt x="2737504" y="859250"/>
                    <a:pt x="2729435" y="840927"/>
                    <a:pt x="2720891" y="822795"/>
                  </a:cubicBezTo>
                  <a:close/>
                </a:path>
              </a:pathLst>
            </a:custGeom>
            <a:gradFill>
              <a:gsLst>
                <a:gs pos="0">
                  <a:srgbClr val="0C3455"/>
                </a:gs>
                <a:gs pos="100000">
                  <a:srgbClr val="40BA8D"/>
                </a:gs>
              </a:gsLst>
              <a:lin ang="3599321" scaled="0"/>
            </a:gra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B032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790" name="Google Shape;7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00" y="404813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 Light – Layout_Simples_Logo">
  <p:cSld name="SECTION_HEADER_5_1">
    <p:bg>
      <p:bgPr>
        <a:solidFill>
          <a:srgbClr val="FFFFFF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0"/>
          <p:cNvSpPr txBox="1"/>
          <p:nvPr>
            <p:ph idx="1" type="subTitle"/>
          </p:nvPr>
        </p:nvSpPr>
        <p:spPr>
          <a:xfrm>
            <a:off x="1104550" y="970226"/>
            <a:ext cx="9058800" cy="187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C"/>
              </a:buClr>
              <a:buSzPts val="4600"/>
              <a:buFont typeface="Montserrat Light"/>
              <a:buNone/>
              <a:defRPr sz="4600">
                <a:solidFill>
                  <a:srgbClr val="061B2C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C"/>
              </a:buClr>
              <a:buSzPts val="4200"/>
              <a:buNone/>
              <a:defRPr sz="4200">
                <a:solidFill>
                  <a:srgbClr val="061B2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C"/>
              </a:buClr>
              <a:buSzPts val="4200"/>
              <a:buNone/>
              <a:defRPr sz="4200">
                <a:solidFill>
                  <a:srgbClr val="061B2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C"/>
              </a:buClr>
              <a:buSzPts val="4200"/>
              <a:buNone/>
              <a:defRPr sz="4200">
                <a:solidFill>
                  <a:srgbClr val="061B2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C"/>
              </a:buClr>
              <a:buSzPts val="4200"/>
              <a:buNone/>
              <a:defRPr sz="4200">
                <a:solidFill>
                  <a:srgbClr val="061B2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C"/>
              </a:buClr>
              <a:buSzPts val="4200"/>
              <a:buNone/>
              <a:defRPr sz="4200">
                <a:solidFill>
                  <a:srgbClr val="061B2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C"/>
              </a:buClr>
              <a:buSzPts val="4200"/>
              <a:buNone/>
              <a:defRPr sz="4200">
                <a:solidFill>
                  <a:srgbClr val="061B2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C"/>
              </a:buClr>
              <a:buSzPts val="4200"/>
              <a:buNone/>
              <a:defRPr sz="4200">
                <a:solidFill>
                  <a:srgbClr val="061B2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1B2C"/>
              </a:buClr>
              <a:buSzPts val="4200"/>
              <a:buNone/>
              <a:defRPr sz="4200">
                <a:solidFill>
                  <a:srgbClr val="061B2C"/>
                </a:solidFill>
              </a:defRPr>
            </a:lvl9pPr>
          </a:lstStyle>
          <a:p/>
        </p:txBody>
      </p:sp>
      <p:pic>
        <p:nvPicPr>
          <p:cNvPr id="793" name="Google Shape;79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699799" y="368969"/>
            <a:ext cx="1247650" cy="7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40"/>
          <p:cNvSpPr txBox="1"/>
          <p:nvPr/>
        </p:nvSpPr>
        <p:spPr>
          <a:xfrm rot="326">
            <a:off x="205603" y="944346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E1A33"/>
                </a:solidFill>
                <a:latin typeface="Montserrat"/>
                <a:ea typeface="Montserrat"/>
                <a:cs typeface="Montserrat"/>
                <a:sym typeface="Montserrat"/>
              </a:rPr>
              <a:t>@zupinnovation</a:t>
            </a:r>
            <a:endParaRPr sz="1000">
              <a:solidFill>
                <a:srgbClr val="0E1A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40"/>
          <p:cNvSpPr txBox="1"/>
          <p:nvPr/>
        </p:nvSpPr>
        <p:spPr>
          <a:xfrm rot="326">
            <a:off x="11413403" y="9416605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61B2C"/>
                </a:solidFill>
                <a:latin typeface="Montserrat"/>
                <a:ea typeface="Montserrat"/>
                <a:cs typeface="Montserrat"/>
                <a:sym typeface="Montserrat"/>
              </a:rPr>
              <a:t>zup.com.br</a:t>
            </a:r>
            <a:endParaRPr sz="1400">
              <a:solidFill>
                <a:srgbClr val="061B2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6" name="Google Shape;796;p40"/>
          <p:cNvCxnSpPr/>
          <p:nvPr/>
        </p:nvCxnSpPr>
        <p:spPr>
          <a:xfrm>
            <a:off x="17679340" y="9558318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081A2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7" name="Google Shape;7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00" y="404813"/>
            <a:ext cx="1111125" cy="7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Dark – Subcapa_Zup_Titulo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69" name="Google Shape;69;p5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5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" name="Google Shape;71;p5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" name="Google Shape;72;p5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73" name="Google Shape;73;p5"/>
          <p:cNvCxnSpPr/>
          <p:nvPr/>
        </p:nvCxnSpPr>
        <p:spPr>
          <a:xfrm>
            <a:off x="2299300" y="4425150"/>
            <a:ext cx="0" cy="3728400"/>
          </a:xfrm>
          <a:prstGeom prst="straightConnector1">
            <a:avLst/>
          </a:prstGeom>
          <a:noFill/>
          <a:ln cap="flat" cmpd="sng" w="28575">
            <a:solidFill>
              <a:srgbClr val="8DC63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" name="Google Shape;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100" y="1875000"/>
            <a:ext cx="3085100" cy="1841900"/>
          </a:xfrm>
          <a:prstGeom prst="rect">
            <a:avLst/>
          </a:prstGeom>
          <a:noFill/>
          <a:ln>
            <a:noFill/>
          </a:ln>
          <a:effectLst>
            <a:outerShdw blurRad="600075" rotWithShape="0" algn="bl">
              <a:srgbClr val="081A25">
                <a:alpha val="92000"/>
              </a:srgbClr>
            </a:outerShdw>
          </a:effectLst>
        </p:spPr>
      </p:pic>
      <p:sp>
        <p:nvSpPr>
          <p:cNvPr id="75" name="Google Shape;75;p5"/>
          <p:cNvSpPr txBox="1"/>
          <p:nvPr>
            <p:ph type="title"/>
          </p:nvPr>
        </p:nvSpPr>
        <p:spPr>
          <a:xfrm>
            <a:off x="2902800" y="4425150"/>
            <a:ext cx="12621000" cy="21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2902800" y="6703050"/>
            <a:ext cx="8371500" cy="14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0F79B"/>
              </a:buClr>
              <a:buSzPts val="4200"/>
              <a:buNone/>
              <a:defRPr sz="4200">
                <a:solidFill>
                  <a:srgbClr val="D0F79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 Light – Layout_Simples">
  <p:cSld name="SECTION_HEADER_6">
    <p:bg>
      <p:bgPr>
        <a:solidFill>
          <a:schemeClr val="lt1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 Light – BG_Logo_Animated_Color 1">
  <p:cSld name="CUSTOM_3_1">
    <p:bg>
      <p:bgPr>
        <a:solidFill>
          <a:schemeClr val="lt1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42" title="Gif Logo da Zup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97699" y="2635495"/>
            <a:ext cx="7692601" cy="4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4 Dark – Subcapa_Zup_Titulo 1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79" name="Google Shape;79;p6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6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1" name="Google Shape;81;p6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2" name="Google Shape;82;p6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5 – Universe_Apresentacao_Individual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/>
          <p:nvPr/>
        </p:nvSpPr>
        <p:spPr>
          <a:xfrm rot="-5400000">
            <a:off x="15028994" y="9048374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7"/>
          <p:cNvSpPr/>
          <p:nvPr/>
        </p:nvSpPr>
        <p:spPr>
          <a:xfrm rot="-5400000">
            <a:off x="16361358" y="7800985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545" y="0"/>
                  <a:pt x="14951" y="3429"/>
                  <a:pt x="14951" y="7620"/>
                </a:cubicBezTo>
                <a:cubicBezTo>
                  <a:pt x="14951" y="11811"/>
                  <a:pt x="11545" y="15240"/>
                  <a:pt x="7476" y="15240"/>
                </a:cubicBezTo>
                <a:cubicBezTo>
                  <a:pt x="3407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" name="Google Shape;86;p7"/>
          <p:cNvSpPr/>
          <p:nvPr/>
        </p:nvSpPr>
        <p:spPr>
          <a:xfrm rot="-5400000">
            <a:off x="15403314" y="909051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" name="Google Shape;87;p7"/>
          <p:cNvSpPr/>
          <p:nvPr/>
        </p:nvSpPr>
        <p:spPr>
          <a:xfrm rot="-5400000">
            <a:off x="17635786" y="801477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" name="Google Shape;88;p7"/>
          <p:cNvSpPr/>
          <p:nvPr/>
        </p:nvSpPr>
        <p:spPr>
          <a:xfrm rot="-5400000">
            <a:off x="14708682" y="8681434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" name="Google Shape;89;p7"/>
          <p:cNvSpPr/>
          <p:nvPr/>
        </p:nvSpPr>
        <p:spPr>
          <a:xfrm rot="-5400000">
            <a:off x="15703690" y="9347798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0" name="Google Shape;90;p7"/>
          <p:cNvSpPr/>
          <p:nvPr/>
        </p:nvSpPr>
        <p:spPr>
          <a:xfrm rot="-5400000">
            <a:off x="17860636" y="8699641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1" name="Google Shape;91;p7"/>
          <p:cNvSpPr/>
          <p:nvPr/>
        </p:nvSpPr>
        <p:spPr>
          <a:xfrm rot="-5400000">
            <a:off x="16053348" y="8789556"/>
            <a:ext cx="313760" cy="320785"/>
          </a:xfrm>
          <a:custGeom>
            <a:rect b="b" l="l" r="r" t="t"/>
            <a:pathLst>
              <a:path extrusionOk="0" h="147827" w="144590">
                <a:moveTo>
                  <a:pt x="144591" y="73914"/>
                </a:moveTo>
                <a:lnTo>
                  <a:pt x="144591" y="73914"/>
                </a:lnTo>
                <a:cubicBezTo>
                  <a:pt x="104658" y="73914"/>
                  <a:pt x="72295" y="106966"/>
                  <a:pt x="72295" y="147828"/>
                </a:cubicBezTo>
                <a:lnTo>
                  <a:pt x="72295" y="147828"/>
                </a:lnTo>
                <a:cubicBezTo>
                  <a:pt x="72295" y="106966"/>
                  <a:pt x="39933" y="73914"/>
                  <a:pt x="0" y="73914"/>
                </a:cubicBezTo>
                <a:lnTo>
                  <a:pt x="0" y="73914"/>
                </a:lnTo>
                <a:cubicBezTo>
                  <a:pt x="39933" y="73914"/>
                  <a:pt x="72295" y="40767"/>
                  <a:pt x="72295" y="0"/>
                </a:cubicBezTo>
                <a:lnTo>
                  <a:pt x="72295" y="0"/>
                </a:lnTo>
                <a:cubicBezTo>
                  <a:pt x="72295" y="40862"/>
                  <a:pt x="104658" y="73914"/>
                  <a:pt x="144591" y="739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2" name="Google Shape;92;p7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7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4" name="Google Shape;94;p7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95" name="Google Shape;95;p7"/>
          <p:cNvGrpSpPr/>
          <p:nvPr/>
        </p:nvGrpSpPr>
        <p:grpSpPr>
          <a:xfrm>
            <a:off x="-22" y="26623"/>
            <a:ext cx="871211" cy="2683763"/>
            <a:chOff x="1280668" y="3777234"/>
            <a:chExt cx="580807" cy="1789175"/>
          </a:xfrm>
        </p:grpSpPr>
        <p:sp>
          <p:nvSpPr>
            <p:cNvPr id="96" name="Google Shape;96;p7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04" name="Google Shape;10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5600" y="969702"/>
            <a:ext cx="2329200" cy="139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7"/>
          <p:cNvSpPr/>
          <p:nvPr/>
        </p:nvSpPr>
        <p:spPr>
          <a:xfrm>
            <a:off x="1011072" y="1853419"/>
            <a:ext cx="6580200" cy="6580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accent5"/>
              </a:gs>
            </a:gsLst>
            <a:lin ang="3599321" scaled="0"/>
          </a:gra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 Shape;148;p13" id="106" name="Google Shape;10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95580" y="6062181"/>
            <a:ext cx="679802" cy="6798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49;p13" id="107" name="Google Shape;10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95580" y="7182336"/>
            <a:ext cx="679802" cy="679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09500" y="7994044"/>
            <a:ext cx="1252001" cy="1252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7"/>
          <p:cNvSpPr/>
          <p:nvPr>
            <p:ph idx="2" type="pic"/>
          </p:nvPr>
        </p:nvSpPr>
        <p:spPr>
          <a:xfrm>
            <a:off x="1229450" y="2071800"/>
            <a:ext cx="6143400" cy="6143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0" name="Google Shape;110;p7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6 – Universe_Apresentacao_Dupla">
  <p:cSld name="CUSTOM_2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8"/>
          <p:cNvGrpSpPr/>
          <p:nvPr/>
        </p:nvGrpSpPr>
        <p:grpSpPr>
          <a:xfrm>
            <a:off x="-22" y="26623"/>
            <a:ext cx="871211" cy="2683763"/>
            <a:chOff x="1280668" y="3777234"/>
            <a:chExt cx="580807" cy="1789175"/>
          </a:xfrm>
        </p:grpSpPr>
        <p:sp>
          <p:nvSpPr>
            <p:cNvPr id="113" name="Google Shape;113;p8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21" name="Google Shape;121;p8"/>
          <p:cNvSpPr/>
          <p:nvPr/>
        </p:nvSpPr>
        <p:spPr>
          <a:xfrm>
            <a:off x="5570300" y="3545150"/>
            <a:ext cx="3316800" cy="33168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accent5"/>
              </a:gs>
            </a:gsLst>
            <a:lin ang="3599321" scaled="0"/>
          </a:gradFill>
          <a:ln cap="flat" cmpd="sng" w="127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22" name="Google Shape;122;p8"/>
          <p:cNvCxnSpPr/>
          <p:nvPr/>
        </p:nvCxnSpPr>
        <p:spPr>
          <a:xfrm>
            <a:off x="8589170" y="286200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</p:cxnSp>
      <p:pic>
        <p:nvPicPr>
          <p:cNvPr id="123" name="Google Shape;12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400" y="1150402"/>
            <a:ext cx="2329200" cy="139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8"/>
          <p:cNvSpPr/>
          <p:nvPr>
            <p:ph idx="2" type="pic"/>
          </p:nvPr>
        </p:nvSpPr>
        <p:spPr>
          <a:xfrm>
            <a:off x="5784200" y="3759050"/>
            <a:ext cx="2889000" cy="288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5" name="Google Shape;125;p8"/>
          <p:cNvSpPr/>
          <p:nvPr/>
        </p:nvSpPr>
        <p:spPr>
          <a:xfrm>
            <a:off x="9400900" y="3545150"/>
            <a:ext cx="3316800" cy="33168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accent5"/>
              </a:gs>
            </a:gsLst>
            <a:lin ang="3599321" scaled="0"/>
          </a:gradFill>
          <a:ln cap="flat" cmpd="sng" w="127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26" name="Google Shape;126;p8"/>
          <p:cNvSpPr/>
          <p:nvPr>
            <p:ph idx="3" type="pic"/>
          </p:nvPr>
        </p:nvSpPr>
        <p:spPr>
          <a:xfrm>
            <a:off x="9614800" y="3759050"/>
            <a:ext cx="2889000" cy="288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7" name="Google Shape;127;p8"/>
          <p:cNvSpPr/>
          <p:nvPr/>
        </p:nvSpPr>
        <p:spPr>
          <a:xfrm rot="-5400000">
            <a:off x="15028994" y="9048374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8"/>
          <p:cNvSpPr/>
          <p:nvPr/>
        </p:nvSpPr>
        <p:spPr>
          <a:xfrm rot="-5400000">
            <a:off x="16361358" y="7800985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545" y="0"/>
                  <a:pt x="14951" y="3429"/>
                  <a:pt x="14951" y="7620"/>
                </a:cubicBezTo>
                <a:cubicBezTo>
                  <a:pt x="14951" y="11811"/>
                  <a:pt x="11545" y="15240"/>
                  <a:pt x="7476" y="15240"/>
                </a:cubicBezTo>
                <a:cubicBezTo>
                  <a:pt x="3407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8"/>
          <p:cNvSpPr/>
          <p:nvPr/>
        </p:nvSpPr>
        <p:spPr>
          <a:xfrm rot="-5400000">
            <a:off x="15403314" y="909051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8"/>
          <p:cNvSpPr/>
          <p:nvPr/>
        </p:nvSpPr>
        <p:spPr>
          <a:xfrm rot="-5400000">
            <a:off x="17635786" y="801477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8"/>
          <p:cNvSpPr/>
          <p:nvPr/>
        </p:nvSpPr>
        <p:spPr>
          <a:xfrm rot="-5400000">
            <a:off x="14708682" y="8681434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2" name="Google Shape;132;p8"/>
          <p:cNvSpPr/>
          <p:nvPr/>
        </p:nvSpPr>
        <p:spPr>
          <a:xfrm rot="-5400000">
            <a:off x="15703690" y="9347798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3" name="Google Shape;133;p8"/>
          <p:cNvSpPr/>
          <p:nvPr/>
        </p:nvSpPr>
        <p:spPr>
          <a:xfrm rot="-5400000">
            <a:off x="17860636" y="8699641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8"/>
          <p:cNvSpPr/>
          <p:nvPr/>
        </p:nvSpPr>
        <p:spPr>
          <a:xfrm rot="-5400000">
            <a:off x="16053348" y="8789556"/>
            <a:ext cx="313760" cy="320785"/>
          </a:xfrm>
          <a:custGeom>
            <a:rect b="b" l="l" r="r" t="t"/>
            <a:pathLst>
              <a:path extrusionOk="0" h="147827" w="144590">
                <a:moveTo>
                  <a:pt x="144591" y="73914"/>
                </a:moveTo>
                <a:lnTo>
                  <a:pt x="144591" y="73914"/>
                </a:lnTo>
                <a:cubicBezTo>
                  <a:pt x="104658" y="73914"/>
                  <a:pt x="72295" y="106966"/>
                  <a:pt x="72295" y="147828"/>
                </a:cubicBezTo>
                <a:lnTo>
                  <a:pt x="72295" y="147828"/>
                </a:lnTo>
                <a:cubicBezTo>
                  <a:pt x="72295" y="106966"/>
                  <a:pt x="39933" y="73914"/>
                  <a:pt x="0" y="73914"/>
                </a:cubicBezTo>
                <a:lnTo>
                  <a:pt x="0" y="73914"/>
                </a:lnTo>
                <a:cubicBezTo>
                  <a:pt x="39933" y="73914"/>
                  <a:pt x="72295" y="40767"/>
                  <a:pt x="72295" y="0"/>
                </a:cubicBezTo>
                <a:lnTo>
                  <a:pt x="72295" y="0"/>
                </a:lnTo>
                <a:cubicBezTo>
                  <a:pt x="72295" y="40862"/>
                  <a:pt x="104658" y="73914"/>
                  <a:pt x="144591" y="739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8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36" name="Google Shape;136;p8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8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8" name="Google Shape;138;p8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9" name="Google Shape;139;p8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7 – Universe_Apresentacao_Trio">
  <p:cSld name="CUSTOM_2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9"/>
          <p:cNvGrpSpPr/>
          <p:nvPr/>
        </p:nvGrpSpPr>
        <p:grpSpPr>
          <a:xfrm>
            <a:off x="-22" y="26623"/>
            <a:ext cx="871211" cy="2683763"/>
            <a:chOff x="1280668" y="3777234"/>
            <a:chExt cx="580807" cy="1789175"/>
          </a:xfrm>
        </p:grpSpPr>
        <p:sp>
          <p:nvSpPr>
            <p:cNvPr id="142" name="Google Shape;142;p9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50" name="Google Shape;150;p9"/>
          <p:cNvSpPr/>
          <p:nvPr/>
        </p:nvSpPr>
        <p:spPr>
          <a:xfrm>
            <a:off x="3654850" y="3545150"/>
            <a:ext cx="3316800" cy="33168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accent5"/>
              </a:gs>
            </a:gsLst>
            <a:lin ang="3599321" scaled="0"/>
          </a:gradFill>
          <a:ln cap="flat" cmpd="sng" w="127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51" name="Google Shape;151;p9"/>
          <p:cNvCxnSpPr/>
          <p:nvPr/>
        </p:nvCxnSpPr>
        <p:spPr>
          <a:xfrm>
            <a:off x="8589170" y="286200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</p:cxnSp>
      <p:pic>
        <p:nvPicPr>
          <p:cNvPr id="152" name="Google Shape;15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400" y="1150402"/>
            <a:ext cx="2329200" cy="139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9"/>
          <p:cNvSpPr/>
          <p:nvPr>
            <p:ph idx="2" type="pic"/>
          </p:nvPr>
        </p:nvSpPr>
        <p:spPr>
          <a:xfrm>
            <a:off x="3868750" y="3759050"/>
            <a:ext cx="2889000" cy="288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4" name="Google Shape;154;p9"/>
          <p:cNvSpPr/>
          <p:nvPr/>
        </p:nvSpPr>
        <p:spPr>
          <a:xfrm>
            <a:off x="7485450" y="3545150"/>
            <a:ext cx="3316800" cy="33168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accent5"/>
              </a:gs>
            </a:gsLst>
            <a:lin ang="3599321" scaled="0"/>
          </a:gradFill>
          <a:ln cap="flat" cmpd="sng" w="127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55" name="Google Shape;155;p9"/>
          <p:cNvSpPr/>
          <p:nvPr>
            <p:ph idx="3" type="pic"/>
          </p:nvPr>
        </p:nvSpPr>
        <p:spPr>
          <a:xfrm>
            <a:off x="7699350" y="3759050"/>
            <a:ext cx="2889000" cy="288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" name="Google Shape;156;p9"/>
          <p:cNvSpPr/>
          <p:nvPr/>
        </p:nvSpPr>
        <p:spPr>
          <a:xfrm>
            <a:off x="11316050" y="3545150"/>
            <a:ext cx="3316800" cy="33168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accent5"/>
              </a:gs>
            </a:gsLst>
            <a:lin ang="3599321" scaled="0"/>
          </a:gradFill>
          <a:ln cap="flat" cmpd="sng" w="127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57" name="Google Shape;157;p9"/>
          <p:cNvSpPr/>
          <p:nvPr>
            <p:ph idx="4" type="pic"/>
          </p:nvPr>
        </p:nvSpPr>
        <p:spPr>
          <a:xfrm>
            <a:off x="11529950" y="3759050"/>
            <a:ext cx="2889000" cy="288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8" name="Google Shape;158;p9"/>
          <p:cNvSpPr/>
          <p:nvPr/>
        </p:nvSpPr>
        <p:spPr>
          <a:xfrm rot="-5400000">
            <a:off x="15028994" y="9048374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9" name="Google Shape;159;p9"/>
          <p:cNvSpPr/>
          <p:nvPr/>
        </p:nvSpPr>
        <p:spPr>
          <a:xfrm rot="-5400000">
            <a:off x="16361358" y="7800985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545" y="0"/>
                  <a:pt x="14951" y="3429"/>
                  <a:pt x="14951" y="7620"/>
                </a:cubicBezTo>
                <a:cubicBezTo>
                  <a:pt x="14951" y="11811"/>
                  <a:pt x="11545" y="15240"/>
                  <a:pt x="7476" y="15240"/>
                </a:cubicBezTo>
                <a:cubicBezTo>
                  <a:pt x="3407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9"/>
          <p:cNvSpPr/>
          <p:nvPr/>
        </p:nvSpPr>
        <p:spPr>
          <a:xfrm rot="-5400000">
            <a:off x="15403314" y="909051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9"/>
          <p:cNvSpPr/>
          <p:nvPr/>
        </p:nvSpPr>
        <p:spPr>
          <a:xfrm rot="-5400000">
            <a:off x="17635786" y="801477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9"/>
          <p:cNvSpPr/>
          <p:nvPr/>
        </p:nvSpPr>
        <p:spPr>
          <a:xfrm rot="-5400000">
            <a:off x="14708682" y="8681434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9"/>
          <p:cNvSpPr/>
          <p:nvPr/>
        </p:nvSpPr>
        <p:spPr>
          <a:xfrm rot="-5400000">
            <a:off x="15703690" y="9347798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4" name="Google Shape;164;p9"/>
          <p:cNvSpPr/>
          <p:nvPr/>
        </p:nvSpPr>
        <p:spPr>
          <a:xfrm rot="-5400000">
            <a:off x="17860636" y="8699641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5" name="Google Shape;165;p9"/>
          <p:cNvSpPr/>
          <p:nvPr/>
        </p:nvSpPr>
        <p:spPr>
          <a:xfrm rot="-5400000">
            <a:off x="16053348" y="8789556"/>
            <a:ext cx="313760" cy="320785"/>
          </a:xfrm>
          <a:custGeom>
            <a:rect b="b" l="l" r="r" t="t"/>
            <a:pathLst>
              <a:path extrusionOk="0" h="147827" w="144590">
                <a:moveTo>
                  <a:pt x="144591" y="73914"/>
                </a:moveTo>
                <a:lnTo>
                  <a:pt x="144591" y="73914"/>
                </a:lnTo>
                <a:cubicBezTo>
                  <a:pt x="104658" y="73914"/>
                  <a:pt x="72295" y="106966"/>
                  <a:pt x="72295" y="147828"/>
                </a:cubicBezTo>
                <a:lnTo>
                  <a:pt x="72295" y="147828"/>
                </a:lnTo>
                <a:cubicBezTo>
                  <a:pt x="72295" y="106966"/>
                  <a:pt x="39933" y="73914"/>
                  <a:pt x="0" y="73914"/>
                </a:cubicBezTo>
                <a:lnTo>
                  <a:pt x="0" y="73914"/>
                </a:lnTo>
                <a:cubicBezTo>
                  <a:pt x="39933" y="73914"/>
                  <a:pt x="72295" y="40767"/>
                  <a:pt x="72295" y="0"/>
                </a:cubicBezTo>
                <a:lnTo>
                  <a:pt x="72295" y="0"/>
                </a:lnTo>
                <a:cubicBezTo>
                  <a:pt x="72295" y="40862"/>
                  <a:pt x="104658" y="73914"/>
                  <a:pt x="144591" y="739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6" name="Google Shape;166;p9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67" name="Google Shape;167;p9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9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9" name="Google Shape;169;p9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0" name="Google Shape;170;p9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8 – Universe_Apresentacao_Quarteto">
  <p:cSld name="CUSTOM_2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0"/>
          <p:cNvGrpSpPr/>
          <p:nvPr/>
        </p:nvGrpSpPr>
        <p:grpSpPr>
          <a:xfrm>
            <a:off x="-22" y="26623"/>
            <a:ext cx="871211" cy="2683763"/>
            <a:chOff x="1280668" y="3777234"/>
            <a:chExt cx="580807" cy="1789175"/>
          </a:xfrm>
        </p:grpSpPr>
        <p:sp>
          <p:nvSpPr>
            <p:cNvPr id="173" name="Google Shape;173;p10"/>
            <p:cNvSpPr/>
            <p:nvPr/>
          </p:nvSpPr>
          <p:spPr>
            <a:xfrm>
              <a:off x="1429921" y="4377404"/>
              <a:ext cx="72553" cy="74485"/>
            </a:xfrm>
            <a:custGeom>
              <a:rect b="b" l="l" r="r" t="t"/>
              <a:pathLst>
                <a:path extrusionOk="0" h="74485" w="72553">
                  <a:moveTo>
                    <a:pt x="36277" y="0"/>
                  </a:moveTo>
                  <a:cubicBezTo>
                    <a:pt x="56253" y="0"/>
                    <a:pt x="72554" y="16669"/>
                    <a:pt x="72554" y="37243"/>
                  </a:cubicBezTo>
                  <a:cubicBezTo>
                    <a:pt x="72554" y="57817"/>
                    <a:pt x="56347" y="74486"/>
                    <a:pt x="36277" y="74486"/>
                  </a:cubicBezTo>
                  <a:cubicBezTo>
                    <a:pt x="16207" y="74486"/>
                    <a:pt x="0" y="57817"/>
                    <a:pt x="0" y="37243"/>
                  </a:cubicBezTo>
                  <a:cubicBezTo>
                    <a:pt x="0" y="16669"/>
                    <a:pt x="16207" y="0"/>
                    <a:pt x="36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4" name="Google Shape;174;p10"/>
            <p:cNvSpPr/>
            <p:nvPr/>
          </p:nvSpPr>
          <p:spPr>
            <a:xfrm>
              <a:off x="1280668" y="5179599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5" name="Google Shape;175;p10"/>
            <p:cNvSpPr/>
            <p:nvPr/>
          </p:nvSpPr>
          <p:spPr>
            <a:xfrm>
              <a:off x="1364717" y="3777234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6" name="Google Shape;176;p10"/>
            <p:cNvSpPr/>
            <p:nvPr/>
          </p:nvSpPr>
          <p:spPr>
            <a:xfrm>
              <a:off x="1779593" y="3834288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590" y="15240"/>
                    <a:pt x="7444" y="15240"/>
                  </a:cubicBezTo>
                  <a:cubicBezTo>
                    <a:pt x="3298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7" name="Google Shape;177;p10"/>
            <p:cNvSpPr/>
            <p:nvPr/>
          </p:nvSpPr>
          <p:spPr>
            <a:xfrm>
              <a:off x="1718252" y="4939855"/>
              <a:ext cx="14887" cy="15240"/>
            </a:xfrm>
            <a:custGeom>
              <a:rect b="b" l="l" r="r" t="t"/>
              <a:pathLst>
                <a:path extrusionOk="0" h="15240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8" name="Google Shape;178;p10"/>
            <p:cNvSpPr/>
            <p:nvPr/>
          </p:nvSpPr>
          <p:spPr>
            <a:xfrm>
              <a:off x="1718252" y="5551170"/>
              <a:ext cx="14887" cy="15239"/>
            </a:xfrm>
            <a:custGeom>
              <a:rect b="b" l="l" r="r" t="t"/>
              <a:pathLst>
                <a:path extrusionOk="0" h="15239" w="14887">
                  <a:moveTo>
                    <a:pt x="7444" y="0"/>
                  </a:moveTo>
                  <a:cubicBezTo>
                    <a:pt x="11590" y="0"/>
                    <a:pt x="14888" y="3429"/>
                    <a:pt x="14888" y="7620"/>
                  </a:cubicBezTo>
                  <a:cubicBezTo>
                    <a:pt x="14888" y="11811"/>
                    <a:pt x="11496" y="15240"/>
                    <a:pt x="7444" y="15240"/>
                  </a:cubicBezTo>
                  <a:cubicBezTo>
                    <a:pt x="3392" y="15240"/>
                    <a:pt x="0" y="11811"/>
                    <a:pt x="0" y="7620"/>
                  </a:cubicBezTo>
                  <a:cubicBezTo>
                    <a:pt x="0" y="3429"/>
                    <a:pt x="3298" y="0"/>
                    <a:pt x="7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79" name="Google Shape;179;p10"/>
            <p:cNvSpPr/>
            <p:nvPr/>
          </p:nvSpPr>
          <p:spPr>
            <a:xfrm>
              <a:off x="1827931" y="5342477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006" y="0"/>
                    <a:pt x="33544" y="7715"/>
                    <a:pt x="33544" y="17240"/>
                  </a:cubicBezTo>
                  <a:cubicBezTo>
                    <a:pt x="33544" y="26765"/>
                    <a:pt x="26006" y="34480"/>
                    <a:pt x="16772" y="34480"/>
                  </a:cubicBezTo>
                  <a:cubicBezTo>
                    <a:pt x="7538" y="34480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0" name="Google Shape;180;p10"/>
            <p:cNvSpPr/>
            <p:nvPr/>
          </p:nvSpPr>
          <p:spPr>
            <a:xfrm>
              <a:off x="1770265" y="4258532"/>
              <a:ext cx="33544" cy="34480"/>
            </a:xfrm>
            <a:custGeom>
              <a:rect b="b" l="l" r="r" t="t"/>
              <a:pathLst>
                <a:path extrusionOk="0" h="34480" w="33544">
                  <a:moveTo>
                    <a:pt x="16772" y="0"/>
                  </a:moveTo>
                  <a:cubicBezTo>
                    <a:pt x="26101" y="0"/>
                    <a:pt x="33544" y="7715"/>
                    <a:pt x="33544" y="17240"/>
                  </a:cubicBezTo>
                  <a:cubicBezTo>
                    <a:pt x="33544" y="26765"/>
                    <a:pt x="26006" y="34481"/>
                    <a:pt x="16772" y="34481"/>
                  </a:cubicBezTo>
                  <a:cubicBezTo>
                    <a:pt x="7538" y="34481"/>
                    <a:pt x="0" y="26765"/>
                    <a:pt x="0" y="17240"/>
                  </a:cubicBezTo>
                  <a:cubicBezTo>
                    <a:pt x="0" y="7715"/>
                    <a:pt x="7538" y="0"/>
                    <a:pt x="16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68550" lIns="137150" spcFirstLastPara="1" rIns="137150" wrap="square" tIns="685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rgbClr val="0E1A33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81" name="Google Shape;181;p10"/>
          <p:cNvSpPr/>
          <p:nvPr/>
        </p:nvSpPr>
        <p:spPr>
          <a:xfrm>
            <a:off x="1726800" y="3560200"/>
            <a:ext cx="3316800" cy="33168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accent5"/>
              </a:gs>
            </a:gsLst>
            <a:lin ang="3599321" scaled="0"/>
          </a:gradFill>
          <a:ln cap="flat" cmpd="sng" w="127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cxnSp>
        <p:nvCxnSpPr>
          <p:cNvPr id="182" name="Google Shape;182;p10"/>
          <p:cNvCxnSpPr/>
          <p:nvPr/>
        </p:nvCxnSpPr>
        <p:spPr>
          <a:xfrm>
            <a:off x="8589170" y="2862003"/>
            <a:ext cx="1109400" cy="0"/>
          </a:xfrm>
          <a:prstGeom prst="straightConnector1">
            <a:avLst/>
          </a:prstGeom>
          <a:gradFill>
            <a:gsLst>
              <a:gs pos="0">
                <a:srgbClr val="2F0B8D">
                  <a:alpha val="73725"/>
                </a:srgbClr>
              </a:gs>
              <a:gs pos="99000">
                <a:srgbClr val="FD4201">
                  <a:alpha val="12941"/>
                </a:srgbClr>
              </a:gs>
              <a:gs pos="100000">
                <a:srgbClr val="FD4201">
                  <a:alpha val="12941"/>
                </a:srgbClr>
              </a:gs>
            </a:gsLst>
            <a:lin ang="3600008" scaled="0"/>
          </a:gradFill>
          <a:ln cap="flat" cmpd="sng" w="444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</p:cxnSp>
      <p:pic>
        <p:nvPicPr>
          <p:cNvPr id="183" name="Google Shape;1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400" y="1150402"/>
            <a:ext cx="2329200" cy="139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0"/>
          <p:cNvSpPr/>
          <p:nvPr>
            <p:ph idx="2" type="pic"/>
          </p:nvPr>
        </p:nvSpPr>
        <p:spPr>
          <a:xfrm>
            <a:off x="1940700" y="3774100"/>
            <a:ext cx="2889000" cy="288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5" name="Google Shape;185;p10"/>
          <p:cNvSpPr/>
          <p:nvPr/>
        </p:nvSpPr>
        <p:spPr>
          <a:xfrm>
            <a:off x="5557400" y="3560200"/>
            <a:ext cx="3316800" cy="33168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accent5"/>
              </a:gs>
            </a:gsLst>
            <a:lin ang="3599321" scaled="0"/>
          </a:gradFill>
          <a:ln cap="flat" cmpd="sng" w="127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6" name="Google Shape;186;p10"/>
          <p:cNvSpPr/>
          <p:nvPr>
            <p:ph idx="3" type="pic"/>
          </p:nvPr>
        </p:nvSpPr>
        <p:spPr>
          <a:xfrm>
            <a:off x="5771300" y="3774100"/>
            <a:ext cx="2889000" cy="288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p10"/>
          <p:cNvSpPr/>
          <p:nvPr/>
        </p:nvSpPr>
        <p:spPr>
          <a:xfrm>
            <a:off x="9388000" y="3560200"/>
            <a:ext cx="3316800" cy="33168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accent5"/>
              </a:gs>
            </a:gsLst>
            <a:lin ang="3599321" scaled="0"/>
          </a:gradFill>
          <a:ln cap="flat" cmpd="sng" w="127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88" name="Google Shape;188;p10"/>
          <p:cNvSpPr/>
          <p:nvPr>
            <p:ph idx="4" type="pic"/>
          </p:nvPr>
        </p:nvSpPr>
        <p:spPr>
          <a:xfrm>
            <a:off x="9601900" y="3774100"/>
            <a:ext cx="2889000" cy="288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9" name="Google Shape;189;p10"/>
          <p:cNvSpPr/>
          <p:nvPr/>
        </p:nvSpPr>
        <p:spPr>
          <a:xfrm>
            <a:off x="13244400" y="3560200"/>
            <a:ext cx="3316800" cy="33168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chemeClr val="accent5"/>
              </a:gs>
            </a:gsLst>
            <a:lin ang="3599321" scaled="0"/>
          </a:gradFill>
          <a:ln cap="flat" cmpd="sng" w="127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  <a:effectLst>
            <a:outerShdw blurRad="200184" rotWithShape="0" algn="tl" dir="2700000" dist="88114">
              <a:schemeClr val="accent3">
                <a:alpha val="16860"/>
              </a:schemeClr>
            </a:outerShdw>
          </a:effectLst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90" name="Google Shape;190;p10"/>
          <p:cNvSpPr/>
          <p:nvPr>
            <p:ph idx="5" type="pic"/>
          </p:nvPr>
        </p:nvSpPr>
        <p:spPr>
          <a:xfrm>
            <a:off x="13458300" y="3774100"/>
            <a:ext cx="2889000" cy="288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1" name="Google Shape;191;p10"/>
          <p:cNvSpPr/>
          <p:nvPr/>
        </p:nvSpPr>
        <p:spPr>
          <a:xfrm rot="-5400000">
            <a:off x="15028994" y="9048374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2" name="Google Shape;192;p10"/>
          <p:cNvSpPr/>
          <p:nvPr/>
        </p:nvSpPr>
        <p:spPr>
          <a:xfrm rot="-5400000">
            <a:off x="15403314" y="909051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3" name="Google Shape;193;p10"/>
          <p:cNvSpPr/>
          <p:nvPr/>
        </p:nvSpPr>
        <p:spPr>
          <a:xfrm rot="-5400000">
            <a:off x="17635786" y="8014778"/>
            <a:ext cx="32444" cy="33069"/>
          </a:xfrm>
          <a:custGeom>
            <a:rect b="b" l="l" r="r" t="t"/>
            <a:pathLst>
              <a:path extrusionOk="0" h="15239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4" name="Google Shape;194;p10"/>
          <p:cNvSpPr/>
          <p:nvPr/>
        </p:nvSpPr>
        <p:spPr>
          <a:xfrm rot="-5400000">
            <a:off x="14708682" y="8681434"/>
            <a:ext cx="32444" cy="33071"/>
          </a:xfrm>
          <a:custGeom>
            <a:rect b="b" l="l" r="r" t="t"/>
            <a:pathLst>
              <a:path extrusionOk="0" h="15240" w="14951">
                <a:moveTo>
                  <a:pt x="7476" y="0"/>
                </a:moveTo>
                <a:cubicBezTo>
                  <a:pt x="11639" y="0"/>
                  <a:pt x="14951" y="3429"/>
                  <a:pt x="14951" y="7620"/>
                </a:cubicBezTo>
                <a:cubicBezTo>
                  <a:pt x="14951" y="11811"/>
                  <a:pt x="11639" y="15240"/>
                  <a:pt x="7476" y="15240"/>
                </a:cubicBezTo>
                <a:cubicBezTo>
                  <a:pt x="3312" y="15240"/>
                  <a:pt x="0" y="11811"/>
                  <a:pt x="0" y="7620"/>
                </a:cubicBezTo>
                <a:cubicBezTo>
                  <a:pt x="0" y="3429"/>
                  <a:pt x="3312" y="0"/>
                  <a:pt x="747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5" name="Google Shape;195;p10"/>
          <p:cNvSpPr/>
          <p:nvPr/>
        </p:nvSpPr>
        <p:spPr>
          <a:xfrm rot="-5400000">
            <a:off x="15703690" y="9347798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" name="Google Shape;196;p10"/>
          <p:cNvSpPr/>
          <p:nvPr/>
        </p:nvSpPr>
        <p:spPr>
          <a:xfrm rot="-5400000">
            <a:off x="17860636" y="8699641"/>
            <a:ext cx="73101" cy="74822"/>
          </a:xfrm>
          <a:custGeom>
            <a:rect b="b" l="l" r="r" t="t"/>
            <a:pathLst>
              <a:path extrusionOk="0" h="34480" w="33687">
                <a:moveTo>
                  <a:pt x="16844" y="0"/>
                </a:moveTo>
                <a:cubicBezTo>
                  <a:pt x="26117" y="0"/>
                  <a:pt x="33687" y="7715"/>
                  <a:pt x="33687" y="17240"/>
                </a:cubicBezTo>
                <a:cubicBezTo>
                  <a:pt x="33687" y="26765"/>
                  <a:pt x="26117" y="34480"/>
                  <a:pt x="16844" y="34480"/>
                </a:cubicBezTo>
                <a:cubicBezTo>
                  <a:pt x="7570" y="34480"/>
                  <a:pt x="0" y="26765"/>
                  <a:pt x="0" y="17240"/>
                </a:cubicBezTo>
                <a:cubicBezTo>
                  <a:pt x="0" y="7715"/>
                  <a:pt x="7570" y="0"/>
                  <a:pt x="168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10"/>
          <p:cNvSpPr/>
          <p:nvPr/>
        </p:nvSpPr>
        <p:spPr>
          <a:xfrm rot="-5400000">
            <a:off x="16053348" y="8789556"/>
            <a:ext cx="313760" cy="320785"/>
          </a:xfrm>
          <a:custGeom>
            <a:rect b="b" l="l" r="r" t="t"/>
            <a:pathLst>
              <a:path extrusionOk="0" h="147827" w="144590">
                <a:moveTo>
                  <a:pt x="144591" y="73914"/>
                </a:moveTo>
                <a:lnTo>
                  <a:pt x="144591" y="73914"/>
                </a:lnTo>
                <a:cubicBezTo>
                  <a:pt x="104658" y="73914"/>
                  <a:pt x="72295" y="106966"/>
                  <a:pt x="72295" y="147828"/>
                </a:cubicBezTo>
                <a:lnTo>
                  <a:pt x="72295" y="147828"/>
                </a:lnTo>
                <a:cubicBezTo>
                  <a:pt x="72295" y="106966"/>
                  <a:pt x="39933" y="73914"/>
                  <a:pt x="0" y="73914"/>
                </a:cubicBezTo>
                <a:lnTo>
                  <a:pt x="0" y="73914"/>
                </a:lnTo>
                <a:cubicBezTo>
                  <a:pt x="39933" y="73914"/>
                  <a:pt x="72295" y="40767"/>
                  <a:pt x="72295" y="0"/>
                </a:cubicBezTo>
                <a:lnTo>
                  <a:pt x="72295" y="0"/>
                </a:lnTo>
                <a:cubicBezTo>
                  <a:pt x="72295" y="40862"/>
                  <a:pt x="104658" y="73914"/>
                  <a:pt x="144591" y="739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E1A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9" name="Google Shape;199;p10"/>
          <p:cNvCxnSpPr/>
          <p:nvPr/>
        </p:nvCxnSpPr>
        <p:spPr>
          <a:xfrm>
            <a:off x="17822940" y="9528434"/>
            <a:ext cx="0" cy="3042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10"/>
          <p:cNvSpPr txBox="1"/>
          <p:nvPr/>
        </p:nvSpPr>
        <p:spPr>
          <a:xfrm rot="326">
            <a:off x="115570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zup.com.br</a:t>
            </a:r>
            <a:endParaRPr sz="14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 rot="326">
            <a:off x="349203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 rot="326">
            <a:off x="354010" y="9430034"/>
            <a:ext cx="63222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@zupinnovation</a:t>
            </a:r>
            <a:endParaRPr sz="1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5771375" y="7209500"/>
            <a:ext cx="288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accent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5771375" y="7655750"/>
            <a:ext cx="28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9775400" y="7232600"/>
            <a:ext cx="288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accent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9775400" y="7678850"/>
            <a:ext cx="28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10"/>
          <p:cNvSpPr txBox="1"/>
          <p:nvPr/>
        </p:nvSpPr>
        <p:spPr>
          <a:xfrm>
            <a:off x="13458300" y="7209500"/>
            <a:ext cx="288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accent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10"/>
          <p:cNvSpPr txBox="1"/>
          <p:nvPr/>
        </p:nvSpPr>
        <p:spPr>
          <a:xfrm>
            <a:off x="13458300" y="7655750"/>
            <a:ext cx="28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1940700" y="7432625"/>
            <a:ext cx="288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highlight>
                <a:schemeClr val="accent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10"/>
          <p:cNvSpPr txBox="1"/>
          <p:nvPr/>
        </p:nvSpPr>
        <p:spPr>
          <a:xfrm>
            <a:off x="1940700" y="7878875"/>
            <a:ext cx="28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122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8429550" y="4089191"/>
            <a:ext cx="734400" cy="960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40BA8D"/>
          </a:solidFill>
          <a:ln>
            <a:noFill/>
          </a:ln>
        </p:spPr>
        <p:txBody>
          <a:bodyPr anchorCtr="0" anchor="t" bIns="64300" lIns="64300" spcFirstLastPara="1" rIns="64300" wrap="square" tIns="6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pt-BR" sz="1200">
                <a:solidFill>
                  <a:srgbClr val="FEFFFF"/>
                </a:solidFill>
              </a:rPr>
              <a:t>28</a:t>
            </a:r>
            <a:r>
              <a:rPr b="0" i="0" lang="pt-BR" sz="12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pt-BR" sz="1200">
                <a:solidFill>
                  <a:srgbClr val="FEFFFF"/>
                </a:solidFill>
              </a:rPr>
              <a:t>194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pt-BR" sz="1200">
                <a:solidFill>
                  <a:srgbClr val="FEFFFF"/>
                </a:solidFill>
              </a:rPr>
              <a:t>140</a:t>
            </a:r>
            <a:endParaRPr sz="1200">
              <a:solidFill>
                <a:srgbClr val="FE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</a:rPr>
              <a:t>#40ba8d</a:t>
            </a:r>
            <a:endParaRPr sz="1200">
              <a:solidFill>
                <a:srgbClr val="FEFFFF"/>
              </a:solidFill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8429550" y="6133800"/>
            <a:ext cx="734400" cy="960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061B2C"/>
          </a:solidFill>
          <a:ln>
            <a:noFill/>
          </a:ln>
        </p:spPr>
        <p:txBody>
          <a:bodyPr anchorCtr="0" anchor="t" bIns="64300" lIns="64300" spcFirstLastPara="1" rIns="64300" wrap="square" tIns="6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 1 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G 55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B 80</a:t>
            </a:r>
            <a:endParaRPr sz="1200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</a:rPr>
              <a:t>#061b2c</a:t>
            </a:r>
            <a:endParaRPr sz="1200">
              <a:solidFill>
                <a:srgbClr val="FEFFFF"/>
              </a:solidFill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18429550" y="2044600"/>
            <a:ext cx="734400" cy="960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0C3455"/>
          </a:solidFill>
          <a:ln>
            <a:noFill/>
          </a:ln>
        </p:spPr>
        <p:txBody>
          <a:bodyPr anchorCtr="0" anchor="t" bIns="64300" lIns="64300" spcFirstLastPara="1" rIns="64300" wrap="square" tIns="6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pt-BR" sz="1200">
                <a:solidFill>
                  <a:srgbClr val="FEFFFF"/>
                </a:solidFill>
              </a:rPr>
              <a:t>12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pt-BR" sz="1200">
                <a:solidFill>
                  <a:srgbClr val="FEFFFF"/>
                </a:solidFill>
              </a:rPr>
              <a:t>52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pt-BR" sz="1200">
                <a:solidFill>
                  <a:srgbClr val="FEFFFF"/>
                </a:solidFill>
              </a:rPr>
              <a:t>85</a:t>
            </a:r>
            <a:endParaRPr sz="1200">
              <a:solidFill>
                <a:srgbClr val="FE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</a:rPr>
              <a:t>#0c3455</a:t>
            </a:r>
            <a:endParaRPr sz="1200">
              <a:solidFill>
                <a:srgbClr val="FEFFFF"/>
              </a:solidFill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18429550" y="1022300"/>
            <a:ext cx="734400" cy="960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EF4123"/>
          </a:solidFill>
          <a:ln>
            <a:noFill/>
          </a:ln>
        </p:spPr>
        <p:txBody>
          <a:bodyPr anchorCtr="0" anchor="t" bIns="64300" lIns="64300" spcFirstLastPara="1" rIns="64300" wrap="square" tIns="6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pt-BR" sz="1200">
                <a:solidFill>
                  <a:srgbClr val="FEFFFF"/>
                </a:solidFill>
              </a:rPr>
              <a:t>239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pt-BR" sz="1200">
                <a:solidFill>
                  <a:srgbClr val="FEFFFF"/>
                </a:solidFill>
              </a:rPr>
              <a:t>65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pt-BR" sz="1200">
                <a:solidFill>
                  <a:srgbClr val="FEFFFF"/>
                </a:solidFill>
              </a:rPr>
              <a:t>35</a:t>
            </a:r>
            <a:endParaRPr sz="1200">
              <a:solidFill>
                <a:srgbClr val="FE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</a:rPr>
              <a:t>#ef4123</a:t>
            </a:r>
            <a:endParaRPr sz="1200">
              <a:solidFill>
                <a:srgbClr val="FEFFFF"/>
              </a:solidFill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18429550" y="0"/>
            <a:ext cx="734400" cy="960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8DC63F"/>
          </a:solidFill>
          <a:ln>
            <a:noFill/>
          </a:ln>
        </p:spPr>
        <p:txBody>
          <a:bodyPr anchorCtr="0" anchor="t" bIns="64300" lIns="64300" spcFirstLastPara="1" rIns="64300" wrap="square" tIns="6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Font typeface="Arial"/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>
                <a:solidFill>
                  <a:srgbClr val="FEFFFF"/>
                </a:solidFill>
              </a:rPr>
              <a:t>141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Font typeface="Arial"/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pt-BR" sz="1200">
                <a:solidFill>
                  <a:srgbClr val="FEFFFF"/>
                </a:solidFill>
              </a:rPr>
              <a:t>198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Font typeface="Arial"/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pt-BR" sz="1200">
                <a:solidFill>
                  <a:srgbClr val="FEFFFF"/>
                </a:solidFill>
              </a:rPr>
              <a:t>63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Font typeface="Arial"/>
              <a:buNone/>
            </a:pPr>
            <a:r>
              <a:rPr lang="pt-BR" sz="1200">
                <a:solidFill>
                  <a:srgbClr val="FEFFFF"/>
                </a:solidFill>
              </a:rPr>
              <a:t>#8dc63F</a:t>
            </a:r>
            <a:endParaRPr sz="1200">
              <a:solidFill>
                <a:srgbClr val="FEFFFF"/>
              </a:solidFill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18429550" y="5111501"/>
            <a:ext cx="734400" cy="960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F7941E"/>
          </a:solidFill>
          <a:ln>
            <a:noFill/>
          </a:ln>
        </p:spPr>
        <p:txBody>
          <a:bodyPr anchorCtr="0" anchor="t" bIns="64300" lIns="64300" spcFirstLastPara="1" rIns="64300" wrap="square" tIns="6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pt-BR" sz="1200">
                <a:solidFill>
                  <a:srgbClr val="FEFFFF"/>
                </a:solidFill>
              </a:rPr>
              <a:t>247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G </a:t>
            </a:r>
            <a:r>
              <a:rPr lang="pt-BR" sz="1200">
                <a:solidFill>
                  <a:srgbClr val="FEFFFF"/>
                </a:solidFill>
              </a:rPr>
              <a:t>148</a:t>
            </a:r>
            <a:endParaRPr sz="1200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pt-BR" sz="1200">
                <a:solidFill>
                  <a:srgbClr val="FEFFFF"/>
                </a:solidFill>
              </a:rPr>
              <a:t>30</a:t>
            </a:r>
            <a:endParaRPr sz="1200">
              <a:solidFill>
                <a:srgbClr val="FE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</a:rPr>
              <a:t>#f7941e</a:t>
            </a:r>
            <a:endParaRPr sz="1200">
              <a:solidFill>
                <a:srgbClr val="FEFFFF"/>
              </a:solidFill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18429550" y="3066891"/>
            <a:ext cx="734400" cy="960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0E1A33"/>
          </a:solidFill>
          <a:ln>
            <a:noFill/>
          </a:ln>
        </p:spPr>
        <p:txBody>
          <a:bodyPr anchorCtr="0" anchor="t" bIns="64300" lIns="64300" spcFirstLastPara="1" rIns="64300" wrap="square" tIns="6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 </a:t>
            </a:r>
            <a:r>
              <a:rPr lang="pt-BR" sz="1200">
                <a:solidFill>
                  <a:srgbClr val="FEFFFF"/>
                </a:solidFill>
              </a:rPr>
              <a:t>14</a:t>
            </a: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pt-BR" sz="1200">
                <a:solidFill>
                  <a:srgbClr val="FEFFFF"/>
                </a:solidFill>
              </a:rPr>
              <a:t> 26</a:t>
            </a:r>
            <a:endParaRPr sz="1200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B </a:t>
            </a:r>
            <a:r>
              <a:rPr lang="pt-BR" sz="1200">
                <a:solidFill>
                  <a:srgbClr val="FEFFFF"/>
                </a:solidFill>
              </a:rPr>
              <a:t>51</a:t>
            </a:r>
            <a:endParaRPr sz="1200">
              <a:solidFill>
                <a:srgbClr val="FE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</a:rPr>
              <a:t>#0e1a33</a:t>
            </a:r>
            <a:endParaRPr sz="1200">
              <a:solidFill>
                <a:srgbClr val="FEFFFF"/>
              </a:solidFill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18429550" y="8178401"/>
            <a:ext cx="734400" cy="960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</p:spPr>
        <p:txBody>
          <a:bodyPr anchorCtr="0" anchor="t" bIns="64300" lIns="64300" spcFirstLastPara="1" rIns="64300" wrap="square" tIns="6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 213 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G 213</a:t>
            </a:r>
            <a:endParaRPr sz="1200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B 213</a:t>
            </a:r>
            <a:endParaRPr sz="1200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</a:rPr>
              <a:t>#d5d5d5</a:t>
            </a:r>
            <a:endParaRPr sz="1200">
              <a:solidFill>
                <a:srgbClr val="FEFFFF"/>
              </a:solidFill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18429550" y="7156091"/>
            <a:ext cx="734400" cy="960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909090"/>
          </a:solidFill>
          <a:ln>
            <a:noFill/>
          </a:ln>
        </p:spPr>
        <p:txBody>
          <a:bodyPr anchorCtr="0" anchor="t" bIns="64300" lIns="64300" spcFirstLastPara="1" rIns="64300" wrap="square" tIns="643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 144  </a:t>
            </a:r>
            <a:endParaRPr sz="2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G 144</a:t>
            </a:r>
            <a:endParaRPr sz="1200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B 144</a:t>
            </a:r>
            <a:endParaRPr sz="1200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EFFFF"/>
                </a:solidFill>
              </a:rPr>
              <a:t>#909090</a:t>
            </a:r>
            <a:endParaRPr sz="1200">
              <a:solidFill>
                <a:srgbClr val="FEFFFF"/>
              </a:solidFill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8429550" y="9200700"/>
            <a:ext cx="734400" cy="9600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lnTo>
                  <a:pt x="0" y="120000"/>
                </a:lnTo>
                <a:lnTo>
                  <a:pt x="120000" y="120000"/>
                </a:lnTo>
                <a:lnTo>
                  <a:pt x="120000" y="0"/>
                </a:lnTo>
                <a:lnTo>
                  <a:pt x="0" y="0"/>
                </a:lnTo>
                <a:lnTo>
                  <a:pt x="0" y="120000"/>
                </a:lnTo>
                <a:close/>
              </a:path>
            </a:pathLst>
          </a:custGeom>
          <a:solidFill>
            <a:srgbClr val="D0F79B"/>
          </a:solidFill>
          <a:ln>
            <a:noFill/>
          </a:ln>
        </p:spPr>
        <p:txBody>
          <a:bodyPr anchorCtr="0" anchor="t" bIns="64300" lIns="64300" spcFirstLastPara="1" rIns="64300" wrap="square" tIns="643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Font typeface="Arial"/>
              <a:buNone/>
            </a:pPr>
            <a:r>
              <a:t/>
            </a:r>
            <a:endParaRPr sz="1200">
              <a:solidFill>
                <a:srgbClr val="FEFFFF"/>
              </a:solidFill>
            </a:endParaRPr>
          </a:p>
        </p:txBody>
      </p:sp>
      <p:sp>
        <p:nvSpPr>
          <p:cNvPr id="16" name="Google Shape;16;p1"/>
          <p:cNvSpPr txBox="1"/>
          <p:nvPr>
            <p:ph type="title"/>
          </p:nvPr>
        </p:nvSpPr>
        <p:spPr>
          <a:xfrm>
            <a:off x="1562050" y="1877450"/>
            <a:ext cx="8515800" cy="19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Space Grotesk"/>
              <a:buNone/>
              <a:defRPr b="1" sz="5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2992825" y="4236575"/>
            <a:ext cx="10196400" cy="40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■"/>
              <a:defRPr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2"/>
          <p:cNvSpPr txBox="1"/>
          <p:nvPr/>
        </p:nvSpPr>
        <p:spPr>
          <a:xfrm>
            <a:off x="2724001" y="4881700"/>
            <a:ext cx="128472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Estrutura Condicional</a:t>
            </a:r>
            <a:endParaRPr sz="100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53"/>
          <p:cNvSpPr txBox="1"/>
          <p:nvPr/>
        </p:nvSpPr>
        <p:spPr>
          <a:xfrm>
            <a:off x="2953025" y="4390675"/>
            <a:ext cx="12414300" cy="410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"/>
              <a:buChar char="❖"/>
            </a:pPr>
            <a:r>
              <a:rPr lang="pt-BR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estrutura condicional é uma estrutura de controle de fluxo usada em programação para executar diferentes ações com base em uma condição. </a:t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"/>
              <a:buChar char="❖"/>
            </a:pPr>
            <a:r>
              <a:rPr lang="pt-BR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 condição é avaliada usando operadores relacionais e lógicos para determinar se um determinado bloco de código será executado ou não.</a:t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Roboto"/>
              <a:buChar char="❖"/>
            </a:pPr>
            <a:r>
              <a:rPr lang="pt-BR" sz="3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Representado pelo SE, SENAO, SENAO SE.</a:t>
            </a:r>
            <a:endParaRPr sz="3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4"/>
          <p:cNvSpPr txBox="1"/>
          <p:nvPr>
            <p:ph type="title"/>
          </p:nvPr>
        </p:nvSpPr>
        <p:spPr>
          <a:xfrm>
            <a:off x="3704650" y="699625"/>
            <a:ext cx="10878600" cy="17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condicionais</a:t>
            </a:r>
            <a:endParaRPr/>
          </a:p>
        </p:txBody>
      </p:sp>
      <p:sp>
        <p:nvSpPr>
          <p:cNvPr id="877" name="Google Shape;877;p54"/>
          <p:cNvSpPr/>
          <p:nvPr/>
        </p:nvSpPr>
        <p:spPr>
          <a:xfrm>
            <a:off x="11305852" y="5704218"/>
            <a:ext cx="1103400" cy="1111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0BA8D"/>
              </a:gs>
            </a:gsLst>
            <a:lin ang="3599321" scaled="0"/>
          </a:gradFill>
          <a:ln cap="flat" cmpd="sng" w="1270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1"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8" name="Google Shape;878;p54"/>
          <p:cNvSpPr txBox="1"/>
          <p:nvPr/>
        </p:nvSpPr>
        <p:spPr>
          <a:xfrm>
            <a:off x="12731413" y="5544181"/>
            <a:ext cx="32826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João só</a:t>
            </a:r>
            <a:r>
              <a:rPr lang="pt-BR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pode jogar bola SE lavar a louça, Se NÃO ira fazer tarefa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p54"/>
          <p:cNvSpPr/>
          <p:nvPr/>
        </p:nvSpPr>
        <p:spPr>
          <a:xfrm flipH="1">
            <a:off x="5863911" y="5704218"/>
            <a:ext cx="1103400" cy="1111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0BA8D"/>
              </a:gs>
            </a:gsLst>
            <a:lin ang="3599321" scaled="0"/>
          </a:gradFill>
          <a:ln cap="flat" cmpd="sng" w="1270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1"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0" name="Google Shape;880;p54"/>
          <p:cNvSpPr txBox="1"/>
          <p:nvPr/>
        </p:nvSpPr>
        <p:spPr>
          <a:xfrm flipH="1">
            <a:off x="1700486" y="6162650"/>
            <a:ext cx="293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1" name="Google Shape;881;p54"/>
          <p:cNvSpPr txBox="1"/>
          <p:nvPr/>
        </p:nvSpPr>
        <p:spPr>
          <a:xfrm>
            <a:off x="1903926" y="5786575"/>
            <a:ext cx="3654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pt-BR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pt-BR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houver nenhum problema,voltarei cedo.</a:t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4"/>
          <p:cNvSpPr txBox="1"/>
          <p:nvPr>
            <p:ph type="title"/>
          </p:nvPr>
        </p:nvSpPr>
        <p:spPr>
          <a:xfrm>
            <a:off x="8457200" y="3627700"/>
            <a:ext cx="9252300" cy="20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Condicionais e Operacionais </a:t>
            </a:r>
            <a:endParaRPr b="0"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45"/>
          <p:cNvSpPr txBox="1"/>
          <p:nvPr/>
        </p:nvSpPr>
        <p:spPr>
          <a:xfrm>
            <a:off x="2724006" y="4881700"/>
            <a:ext cx="141060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0">
                <a:solidFill>
                  <a:srgbClr val="FFFFFF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Operadores Lógicos</a:t>
            </a:r>
            <a:endParaRPr sz="100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6"/>
          <p:cNvSpPr txBox="1"/>
          <p:nvPr/>
        </p:nvSpPr>
        <p:spPr>
          <a:xfrm>
            <a:off x="1874775" y="2991875"/>
            <a:ext cx="14600100" cy="57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pace Grotesk SemiBold"/>
              <a:buChar char="❖"/>
            </a:pPr>
            <a:r>
              <a:rPr lang="pt-BR" sz="2900">
                <a:solidFill>
                  <a:srgbClr val="FFFFFF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Operadores lógicos são símbolos ou palavras que são usados para combinar ou modificar afirmações lógicas.</a:t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pace Grotesk SemiBold"/>
              <a:buChar char="❖"/>
            </a:pPr>
            <a:r>
              <a:rPr lang="pt-BR" sz="2900">
                <a:solidFill>
                  <a:srgbClr val="FFFFFF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Os operadores lógicos mais comuns são: E (representado pelo &amp;&amp;) ou ( representado pelo ||) e não ( representado pelo !).</a:t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pace Grotesk SemiBold"/>
              <a:buChar char="❖"/>
            </a:pPr>
            <a:r>
              <a:rPr lang="pt-BR" sz="2900">
                <a:solidFill>
                  <a:srgbClr val="FFFFFF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 operador E retorna verdadeiro apenas se ambas as afirmações forem verdadeiras.</a:t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7"/>
          <p:cNvSpPr txBox="1"/>
          <p:nvPr/>
        </p:nvSpPr>
        <p:spPr>
          <a:xfrm>
            <a:off x="1887750" y="2904450"/>
            <a:ext cx="14512500" cy="56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Space Grotesk SemiBold"/>
              <a:buChar char="❖"/>
            </a:pPr>
            <a:r>
              <a:rPr lang="pt-BR" sz="29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 operador OU retorna verdadeiro se pelo menos uma das afirmações for verdadeira. </a:t>
            </a:r>
            <a:endParaRPr sz="29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pace Grotesk SemiBold"/>
              <a:buChar char="❖"/>
            </a:pPr>
            <a:r>
              <a:rPr lang="pt-BR" sz="2900">
                <a:solidFill>
                  <a:srgbClr val="FFFFFF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Já o operador NÃO inverte o valor lógico de uma afirmação, ou seja, se a afirmação é verdadeira, o operador NÃO torna ela falsa e vice-versa.</a:t>
            </a:r>
            <a:endParaRPr sz="22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48"/>
          <p:cNvSpPr txBox="1"/>
          <p:nvPr>
            <p:ph type="title"/>
          </p:nvPr>
        </p:nvSpPr>
        <p:spPr>
          <a:xfrm>
            <a:off x="3704650" y="699625"/>
            <a:ext cx="10878600" cy="17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Operadores Lógicos</a:t>
            </a:r>
            <a:endParaRPr/>
          </a:p>
        </p:txBody>
      </p:sp>
      <p:sp>
        <p:nvSpPr>
          <p:cNvPr id="830" name="Google Shape;830;p48"/>
          <p:cNvSpPr/>
          <p:nvPr/>
        </p:nvSpPr>
        <p:spPr>
          <a:xfrm>
            <a:off x="10785240" y="4305418"/>
            <a:ext cx="1103400" cy="1111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0BA8D"/>
              </a:gs>
            </a:gsLst>
            <a:lin ang="3599321" scaled="0"/>
          </a:gradFill>
          <a:ln cap="flat" cmpd="sng" w="1270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1"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1" name="Google Shape;831;p48"/>
          <p:cNvSpPr txBox="1"/>
          <p:nvPr/>
        </p:nvSpPr>
        <p:spPr>
          <a:xfrm>
            <a:off x="13683825" y="3714756"/>
            <a:ext cx="32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2" name="Google Shape;832;p48"/>
          <p:cNvSpPr txBox="1"/>
          <p:nvPr/>
        </p:nvSpPr>
        <p:spPr>
          <a:xfrm>
            <a:off x="12303524" y="4402325"/>
            <a:ext cx="38799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 operador OU: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(3+6 == 9) || (10-1 == 7)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3" name="Google Shape;833;p48"/>
          <p:cNvSpPr/>
          <p:nvPr/>
        </p:nvSpPr>
        <p:spPr>
          <a:xfrm flipH="1">
            <a:off x="6399261" y="4305418"/>
            <a:ext cx="1103400" cy="1111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0BA8D"/>
              </a:gs>
            </a:gsLst>
            <a:lin ang="3599321" scaled="0"/>
          </a:gradFill>
          <a:ln cap="flat" cmpd="sng" w="1270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1"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4" name="Google Shape;834;p48"/>
          <p:cNvSpPr txBox="1"/>
          <p:nvPr/>
        </p:nvSpPr>
        <p:spPr>
          <a:xfrm flipH="1">
            <a:off x="3073673" y="4402325"/>
            <a:ext cx="29394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 operador E: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(8&gt;4)&amp;&amp;(7&lt;9)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5" name="Google Shape;835;p48"/>
          <p:cNvSpPr/>
          <p:nvPr/>
        </p:nvSpPr>
        <p:spPr>
          <a:xfrm flipH="1">
            <a:off x="8592311" y="7277243"/>
            <a:ext cx="1103400" cy="1111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0BA8D"/>
              </a:gs>
            </a:gsLst>
            <a:lin ang="3599321" scaled="0"/>
          </a:gradFill>
          <a:ln cap="flat" cmpd="sng" w="1270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1"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6" name="Google Shape;836;p48"/>
          <p:cNvSpPr txBox="1"/>
          <p:nvPr/>
        </p:nvSpPr>
        <p:spPr>
          <a:xfrm>
            <a:off x="7502650" y="8515300"/>
            <a:ext cx="3282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 operador NÃO: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!(2==4)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9"/>
          <p:cNvSpPr txBox="1"/>
          <p:nvPr/>
        </p:nvSpPr>
        <p:spPr>
          <a:xfrm>
            <a:off x="2724001" y="4881700"/>
            <a:ext cx="12847200" cy="28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4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Operadores Relacionais</a:t>
            </a:r>
            <a:endParaRPr sz="84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36302">
            <a:off x="403816" y="800160"/>
            <a:ext cx="635817" cy="132878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50"/>
          <p:cNvSpPr txBox="1"/>
          <p:nvPr/>
        </p:nvSpPr>
        <p:spPr>
          <a:xfrm>
            <a:off x="1022400" y="1471200"/>
            <a:ext cx="16243200" cy="73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São usados para comparar valores, sendo duas expressões que retornam um valor lógico (verdadeiro ou falso) com base na relação entre elas.</a:t>
            </a:r>
            <a:endParaRPr sz="5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</a:t>
            </a:r>
            <a:r>
              <a:rPr lang="pt-BR" sz="43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peradores relacionais:</a:t>
            </a:r>
            <a:endParaRPr sz="5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-4127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pace Grotesk SemiBold"/>
              <a:buChar char="❖"/>
            </a:pPr>
            <a:r>
              <a:rPr lang="pt-BR" sz="29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igual a (==)</a:t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pace Grotesk SemiBold"/>
              <a:buChar char="❖"/>
            </a:pPr>
            <a:r>
              <a:rPr lang="pt-BR" sz="2900">
                <a:solidFill>
                  <a:srgbClr val="FFFFFF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 diferente de (!=)</a:t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pace Grotesk SemiBold"/>
              <a:buChar char="❖"/>
            </a:pPr>
            <a:r>
              <a:rPr lang="pt-BR" sz="2900">
                <a:solidFill>
                  <a:srgbClr val="FFFFFF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maior que (&gt;)</a:t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pace Grotesk SemiBold"/>
              <a:buChar char="❖"/>
            </a:pPr>
            <a:r>
              <a:rPr lang="pt-BR" sz="2900">
                <a:solidFill>
                  <a:srgbClr val="FFFFFF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menor que (&lt;)</a:t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pace Grotesk SemiBold"/>
              <a:buChar char="❖"/>
            </a:pPr>
            <a:r>
              <a:rPr lang="pt-BR" sz="2900">
                <a:solidFill>
                  <a:srgbClr val="FFFFFF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maior ou igual a (&gt;=) </a:t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900"/>
              <a:buFont typeface="Space Grotesk SemiBold"/>
              <a:buChar char="❖"/>
            </a:pPr>
            <a:r>
              <a:rPr lang="pt-BR" sz="2900">
                <a:solidFill>
                  <a:srgbClr val="FFFFFF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menor ou igual a (&lt;=)</a:t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FFFFFF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1"/>
          <p:cNvSpPr txBox="1"/>
          <p:nvPr>
            <p:ph type="title"/>
          </p:nvPr>
        </p:nvSpPr>
        <p:spPr>
          <a:xfrm>
            <a:off x="3704650" y="699625"/>
            <a:ext cx="10878600" cy="17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Operadores Relacionais </a:t>
            </a:r>
            <a:endParaRPr/>
          </a:p>
        </p:txBody>
      </p:sp>
      <p:sp>
        <p:nvSpPr>
          <p:cNvPr id="853" name="Google Shape;853;p51"/>
          <p:cNvSpPr/>
          <p:nvPr/>
        </p:nvSpPr>
        <p:spPr>
          <a:xfrm>
            <a:off x="10795590" y="3788693"/>
            <a:ext cx="1103400" cy="1111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0BA8D"/>
              </a:gs>
            </a:gsLst>
            <a:lin ang="3599321" scaled="0"/>
          </a:gradFill>
          <a:ln cap="flat" cmpd="sng" w="1270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1"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4" name="Google Shape;854;p51"/>
          <p:cNvSpPr txBox="1"/>
          <p:nvPr/>
        </p:nvSpPr>
        <p:spPr>
          <a:xfrm>
            <a:off x="12285025" y="3751731"/>
            <a:ext cx="32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5" name="Google Shape;855;p51"/>
          <p:cNvSpPr txBox="1"/>
          <p:nvPr/>
        </p:nvSpPr>
        <p:spPr>
          <a:xfrm>
            <a:off x="12303527" y="3885600"/>
            <a:ext cx="29394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 Maior que:</a:t>
            </a:r>
            <a:br>
              <a:rPr lang="pt-BR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  &gt; - 9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6" name="Google Shape;856;p51"/>
          <p:cNvSpPr/>
          <p:nvPr/>
        </p:nvSpPr>
        <p:spPr>
          <a:xfrm>
            <a:off x="10795590" y="6847943"/>
            <a:ext cx="1103400" cy="1111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0BA8D"/>
              </a:gs>
            </a:gsLst>
            <a:lin ang="3599321" scaled="0"/>
          </a:gradFill>
          <a:ln cap="flat" cmpd="sng" w="1270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 b="1"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7" name="Google Shape;857;p51"/>
          <p:cNvSpPr txBox="1"/>
          <p:nvPr/>
        </p:nvSpPr>
        <p:spPr>
          <a:xfrm>
            <a:off x="12303525" y="6949500"/>
            <a:ext cx="3282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 menor igual: </a:t>
            </a:r>
            <a:b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&lt;= 14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8" name="Google Shape;858;p51"/>
          <p:cNvSpPr/>
          <p:nvPr/>
        </p:nvSpPr>
        <p:spPr>
          <a:xfrm flipH="1">
            <a:off x="6592436" y="3751718"/>
            <a:ext cx="1103400" cy="1111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0BA8D"/>
              </a:gs>
            </a:gsLst>
            <a:lin ang="3599321" scaled="0"/>
          </a:gradFill>
          <a:ln cap="flat" cmpd="sng" w="1270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1"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9" name="Google Shape;859;p51"/>
          <p:cNvSpPr txBox="1"/>
          <p:nvPr/>
        </p:nvSpPr>
        <p:spPr>
          <a:xfrm flipH="1">
            <a:off x="3248523" y="3848625"/>
            <a:ext cx="29394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 igualdade: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2+2 == 3+1</a:t>
            </a:r>
            <a:endParaRPr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0" name="Google Shape;860;p51"/>
          <p:cNvSpPr/>
          <p:nvPr/>
        </p:nvSpPr>
        <p:spPr>
          <a:xfrm flipH="1">
            <a:off x="6592436" y="6810968"/>
            <a:ext cx="1103400" cy="1111200"/>
          </a:xfrm>
          <a:prstGeom prst="ellipse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40BA8D"/>
              </a:gs>
            </a:gsLst>
            <a:lin ang="3599321" scaled="0"/>
          </a:gradFill>
          <a:ln cap="flat" cmpd="sng" w="12700">
            <a:solidFill>
              <a:srgbClr val="40BA8D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00184" rotWithShape="0" algn="tl" dir="2700000" dist="88114">
              <a:srgbClr val="FD4201">
                <a:alpha val="16860"/>
              </a:srgbClr>
            </a:outerShdw>
          </a:effectLst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1"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61" name="Google Shape;861;p51"/>
          <p:cNvSpPr txBox="1"/>
          <p:nvPr/>
        </p:nvSpPr>
        <p:spPr>
          <a:xfrm>
            <a:off x="2905325" y="6949500"/>
            <a:ext cx="32826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 diferença: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 != 9</a:t>
            </a:r>
            <a:endParaRPr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iverse">
  <a:themeElements>
    <a:clrScheme name="Simple Light">
      <a:dk1>
        <a:srgbClr val="0E1A33"/>
      </a:dk1>
      <a:lt1>
        <a:srgbClr val="FFFFFF"/>
      </a:lt1>
      <a:dk2>
        <a:srgbClr val="595959"/>
      </a:dk2>
      <a:lt2>
        <a:srgbClr val="EEEEEE"/>
      </a:lt2>
      <a:accent1>
        <a:srgbClr val="8DC63F"/>
      </a:accent1>
      <a:accent2>
        <a:srgbClr val="0C3455"/>
      </a:accent2>
      <a:accent3>
        <a:srgbClr val="EF4123"/>
      </a:accent3>
      <a:accent4>
        <a:srgbClr val="F7941E"/>
      </a:accent4>
      <a:accent5>
        <a:srgbClr val="40BA8D"/>
      </a:accent5>
      <a:accent6>
        <a:srgbClr val="0E1A3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